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 id="2147483660" r:id="rId2"/>
  </p:sldMasterIdLst>
  <p:notesMasterIdLst>
    <p:notesMasterId r:id="rId39"/>
  </p:notesMasterIdLst>
  <p:handoutMasterIdLst>
    <p:handoutMasterId r:id="rId40"/>
  </p:handoutMasterIdLst>
  <p:sldIdLst>
    <p:sldId id="256" r:id="rId3"/>
    <p:sldId id="279" r:id="rId4"/>
    <p:sldId id="591" r:id="rId5"/>
    <p:sldId id="285" r:id="rId6"/>
    <p:sldId id="594" r:id="rId7"/>
    <p:sldId id="593" r:id="rId8"/>
    <p:sldId id="258" r:id="rId9"/>
    <p:sldId id="281" r:id="rId10"/>
    <p:sldId id="329" r:id="rId11"/>
    <p:sldId id="330" r:id="rId12"/>
    <p:sldId id="331" r:id="rId13"/>
    <p:sldId id="332" r:id="rId14"/>
    <p:sldId id="333" r:id="rId15"/>
    <p:sldId id="334" r:id="rId16"/>
    <p:sldId id="282" r:id="rId17"/>
    <p:sldId id="283" r:id="rId18"/>
    <p:sldId id="284" r:id="rId19"/>
    <p:sldId id="257" r:id="rId20"/>
    <p:sldId id="271" r:id="rId21"/>
    <p:sldId id="275" r:id="rId22"/>
    <p:sldId id="280" r:id="rId23"/>
    <p:sldId id="261" r:id="rId24"/>
    <p:sldId id="263" r:id="rId25"/>
    <p:sldId id="264" r:id="rId26"/>
    <p:sldId id="262" r:id="rId27"/>
    <p:sldId id="266" r:id="rId28"/>
    <p:sldId id="260" r:id="rId29"/>
    <p:sldId id="265" r:id="rId30"/>
    <p:sldId id="267" r:id="rId31"/>
    <p:sldId id="268" r:id="rId32"/>
    <p:sldId id="270" r:id="rId33"/>
    <p:sldId id="272" r:id="rId34"/>
    <p:sldId id="273" r:id="rId35"/>
    <p:sldId id="274" r:id="rId36"/>
    <p:sldId id="277" r:id="rId37"/>
    <p:sldId id="278" r:id="rId38"/>
  </p:sldIdLst>
  <p:sldSz cx="18288000" cy="10287000"/>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BF9000"/>
    <a:srgbClr val="6699FF"/>
    <a:srgbClr val="EDAF4E"/>
    <a:srgbClr val="FE9F00"/>
    <a:srgbClr val="0099FF"/>
    <a:srgbClr val="F26B36"/>
    <a:srgbClr val="FF6600"/>
    <a:srgbClr val="0066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976" autoAdjust="0"/>
  </p:normalViewPr>
  <p:slideViewPr>
    <p:cSldViewPr snapToGrid="0">
      <p:cViewPr varScale="1">
        <p:scale>
          <a:sx n="44" d="100"/>
          <a:sy n="44" d="100"/>
        </p:scale>
        <p:origin x="900" y="66"/>
      </p:cViewPr>
      <p:guideLst>
        <p:guide orient="horz" pos="3240"/>
        <p:guide pos="57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29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dummy</c:v>
                </c:pt>
              </c:strCache>
            </c:strRef>
          </c:tx>
          <c:spPr>
            <a:solidFill>
              <a:srgbClr val="0066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D276-4CC2-AFF6-52A18C4873C0}"/>
              </c:ext>
            </c:extLst>
          </c:dPt>
          <c:dPt>
            <c:idx val="1"/>
            <c:bubble3D val="0"/>
            <c:spPr>
              <a:solidFill>
                <a:srgbClr val="0066FF"/>
              </a:solidFill>
              <a:ln w="19050">
                <a:solidFill>
                  <a:schemeClr val="lt1"/>
                </a:solidFill>
              </a:ln>
              <a:effectLst/>
            </c:spPr>
            <c:extLst>
              <c:ext xmlns:c16="http://schemas.microsoft.com/office/drawing/2014/chart" uri="{C3380CC4-5D6E-409C-BE32-E72D297353CC}">
                <c16:uniqueId val="{00000001-D276-4CC2-AFF6-52A18C4873C0}"/>
              </c:ext>
            </c:extLst>
          </c:dPt>
          <c:dPt>
            <c:idx val="2"/>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2-D276-4CC2-AFF6-52A18C4873C0}"/>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D276-4CC2-AFF6-52A18C4873C0}"/>
              </c:ext>
            </c:extLst>
          </c:dPt>
          <c:dLbls>
            <c:dLbl>
              <c:idx val="0"/>
              <c:tx>
                <c:rich>
                  <a:bodyPr/>
                  <a:lstStyle/>
                  <a:p>
                    <a:r>
                      <a:rPr lang="en-US"/>
                      <a:t>Price</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76-4CC2-AFF6-52A18C4873C0}"/>
                </c:ext>
              </c:extLst>
            </c:dLbl>
            <c:dLbl>
              <c:idx val="1"/>
              <c:layout>
                <c:manualLayout>
                  <c:x val="1.8628231850809862E-2"/>
                  <c:y val="-1.8629209736415842E-2"/>
                </c:manualLayout>
              </c:layout>
              <c:tx>
                <c:rich>
                  <a:bodyPr/>
                  <a:lstStyle/>
                  <a:p>
                    <a:r>
                      <a:rPr lang="en-US" sz="1800" dirty="0"/>
                      <a:t>Promotion</a:t>
                    </a:r>
                    <a:endParaRPr lang="en-US" sz="2400"/>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76-4CC2-AFF6-52A18C4873C0}"/>
                </c:ext>
              </c:extLst>
            </c:dLbl>
            <c:dLbl>
              <c:idx val="2"/>
              <c:tx>
                <c:rich>
                  <a:bodyPr/>
                  <a:lstStyle/>
                  <a:p>
                    <a:r>
                      <a:rPr lang="en-US"/>
                      <a:t>Place</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76-4CC2-AFF6-52A18C4873C0}"/>
                </c:ext>
              </c:extLst>
            </c:dLbl>
            <c:dLbl>
              <c:idx val="3"/>
              <c:tx>
                <c:rich>
                  <a:bodyPr/>
                  <a:lstStyle/>
                  <a:p>
                    <a:r>
                      <a:rPr lang="en-US"/>
                      <a:t>Product</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276-4CC2-AFF6-52A18C4873C0}"/>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fr-FR"/>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Reborn</c:v>
                </c:pt>
                <c:pt idx="1">
                  <c:v>Reinforce</c:v>
                </c:pt>
                <c:pt idx="2">
                  <c:v>Reunite</c:v>
                </c:pt>
                <c:pt idx="3">
                  <c:v>Reality</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4-D276-4CC2-AFF6-52A18C4873C0}"/>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B1C4-46CF-BB4D-C6E6D5C68870}"/>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B1C4-46CF-BB4D-C6E6D5C68870}"/>
              </c:ext>
            </c:extLst>
          </c:dPt>
          <c:cat>
            <c:strRef>
              <c:f>Sheet1!$A$2:$A$3</c:f>
              <c:strCache>
                <c:ptCount val="2"/>
                <c:pt idx="0">
                  <c:v>Positive</c:v>
                </c:pt>
                <c:pt idx="1">
                  <c:v>Negative</c:v>
                </c:pt>
              </c:strCache>
            </c:strRef>
          </c:cat>
          <c:val>
            <c:numRef>
              <c:f>Sheet1!$B$2:$B$3</c:f>
              <c:numCache>
                <c:formatCode>0%</c:formatCode>
                <c:ptCount val="2"/>
                <c:pt idx="0">
                  <c:v>0.82000000000000051</c:v>
                </c:pt>
                <c:pt idx="1">
                  <c:v>0.18000000000000013</c:v>
                </c:pt>
              </c:numCache>
            </c:numRef>
          </c:val>
          <c:extLst>
            <c:ext xmlns:c16="http://schemas.microsoft.com/office/drawing/2014/chart" uri="{C3380CC4-5D6E-409C-BE32-E72D297353CC}">
              <c16:uniqueId val="{00000002-B1C4-46CF-BB4D-C6E6D5C68870}"/>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EEA6-492E-9B0C-A3FCF66744F4}"/>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EEA6-492E-9B0C-A3FCF66744F4}"/>
              </c:ext>
            </c:extLst>
          </c:dPt>
          <c:cat>
            <c:strRef>
              <c:f>Sheet1!$A$2:$A$3</c:f>
              <c:strCache>
                <c:ptCount val="2"/>
                <c:pt idx="0">
                  <c:v>Positive</c:v>
                </c:pt>
                <c:pt idx="1">
                  <c:v>Negative</c:v>
                </c:pt>
              </c:strCache>
            </c:strRef>
          </c:cat>
          <c:val>
            <c:numRef>
              <c:f>Sheet1!$B$2:$B$3</c:f>
              <c:numCache>
                <c:formatCode>0%</c:formatCode>
                <c:ptCount val="2"/>
                <c:pt idx="0">
                  <c:v>0.99</c:v>
                </c:pt>
                <c:pt idx="1">
                  <c:v>1.0000000000000005E-2</c:v>
                </c:pt>
              </c:numCache>
            </c:numRef>
          </c:val>
          <c:extLst>
            <c:ext xmlns:c16="http://schemas.microsoft.com/office/drawing/2014/chart" uri="{C3380CC4-5D6E-409C-BE32-E72D297353CC}">
              <c16:uniqueId val="{00000002-EEA6-492E-9B0C-A3FCF66744F4}"/>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82%</c:v>
                </c:pt>
              </c:strCache>
            </c:strRef>
          </c:tx>
          <c:spPr>
            <a:solidFill>
              <a:srgbClr val="0099FF"/>
            </a:solidFill>
          </c:spPr>
          <c:dPt>
            <c:idx val="0"/>
            <c:bubble3D val="0"/>
            <c:spPr>
              <a:solidFill>
                <a:srgbClr val="0099FF"/>
              </a:solidFill>
              <a:ln w="19050">
                <a:solidFill>
                  <a:schemeClr val="lt1"/>
                </a:solidFill>
              </a:ln>
              <a:effectLst/>
            </c:spPr>
            <c:extLst>
              <c:ext xmlns:c16="http://schemas.microsoft.com/office/drawing/2014/chart" uri="{C3380CC4-5D6E-409C-BE32-E72D297353CC}">
                <c16:uniqueId val="{00000000-1955-453E-A401-5D184FD34691}"/>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1955-453E-A401-5D184FD34691}"/>
              </c:ext>
            </c:extLst>
          </c:dPt>
          <c:cat>
            <c:strRef>
              <c:f>Sheet1!$A$2:$A$3</c:f>
              <c:strCache>
                <c:ptCount val="2"/>
                <c:pt idx="0">
                  <c:v>Positive</c:v>
                </c:pt>
                <c:pt idx="1">
                  <c:v>Negative</c:v>
                </c:pt>
              </c:strCache>
            </c:strRef>
          </c:cat>
          <c:val>
            <c:numRef>
              <c:f>Sheet1!$B$2:$B$3</c:f>
              <c:numCache>
                <c:formatCode>0%</c:formatCode>
                <c:ptCount val="2"/>
                <c:pt idx="0">
                  <c:v>0.76000000000000056</c:v>
                </c:pt>
                <c:pt idx="1">
                  <c:v>0.24000000000000013</c:v>
                </c:pt>
              </c:numCache>
            </c:numRef>
          </c:val>
          <c:extLst>
            <c:ext xmlns:c16="http://schemas.microsoft.com/office/drawing/2014/chart" uri="{C3380CC4-5D6E-409C-BE32-E72D297353CC}">
              <c16:uniqueId val="{00000002-1955-453E-A401-5D184FD34691}"/>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Dummy</c:v>
                </c:pt>
              </c:strCache>
            </c:strRef>
          </c:tx>
          <c:spPr>
            <a:solidFill>
              <a:srgbClr val="0099FF"/>
            </a:solidFill>
            <a:ln>
              <a:noFill/>
            </a:ln>
            <a:effectLst/>
          </c:spPr>
          <c:invertIfNegative val="0"/>
          <c:dPt>
            <c:idx val="0"/>
            <c:invertIfNegative val="0"/>
            <c:bubble3D val="0"/>
            <c:spPr>
              <a:solidFill>
                <a:srgbClr val="0066FF"/>
              </a:solidFill>
              <a:ln>
                <a:noFill/>
              </a:ln>
              <a:effectLst/>
            </c:spPr>
            <c:extLst>
              <c:ext xmlns:c16="http://schemas.microsoft.com/office/drawing/2014/chart" uri="{C3380CC4-5D6E-409C-BE32-E72D297353CC}">
                <c16:uniqueId val="{00000000-D075-479A-AA7D-EB977F2A76BF}"/>
              </c:ext>
            </c:extLst>
          </c:dPt>
          <c:dPt>
            <c:idx val="4"/>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1-D075-479A-AA7D-EB977F2A76BF}"/>
              </c:ext>
            </c:extLst>
          </c:dPt>
          <c:cat>
            <c:strRef>
              <c:f>Sheet1!$A$2:$A$7</c:f>
              <c:strCache>
                <c:ptCount val="6"/>
                <c:pt idx="0">
                  <c:v>Tokyo</c:v>
                </c:pt>
                <c:pt idx="1">
                  <c:v>Paris</c:v>
                </c:pt>
                <c:pt idx="2">
                  <c:v>New York</c:v>
                </c:pt>
                <c:pt idx="3">
                  <c:v>Moscow</c:v>
                </c:pt>
                <c:pt idx="4">
                  <c:v>London</c:v>
                </c:pt>
                <c:pt idx="5">
                  <c:v>Sydney</c:v>
                </c:pt>
              </c:strCache>
            </c:strRef>
          </c:cat>
          <c:val>
            <c:numRef>
              <c:f>Sheet1!$B$2:$B$7</c:f>
              <c:numCache>
                <c:formatCode>0%</c:formatCode>
                <c:ptCount val="6"/>
                <c:pt idx="0">
                  <c:v>0.99</c:v>
                </c:pt>
                <c:pt idx="1">
                  <c:v>0.77000000000000068</c:v>
                </c:pt>
                <c:pt idx="2">
                  <c:v>0.6500000000000008</c:v>
                </c:pt>
                <c:pt idx="3">
                  <c:v>0.8</c:v>
                </c:pt>
                <c:pt idx="4">
                  <c:v>0.56000000000000005</c:v>
                </c:pt>
                <c:pt idx="5">
                  <c:v>0.83000000000000052</c:v>
                </c:pt>
              </c:numCache>
            </c:numRef>
          </c:val>
          <c:extLst>
            <c:ext xmlns:c16="http://schemas.microsoft.com/office/drawing/2014/chart" uri="{C3380CC4-5D6E-409C-BE32-E72D297353CC}">
              <c16:uniqueId val="{00000002-D075-479A-AA7D-EB977F2A76BF}"/>
            </c:ext>
          </c:extLst>
        </c:ser>
        <c:dLbls>
          <c:showLegendKey val="0"/>
          <c:showVal val="0"/>
          <c:showCatName val="0"/>
          <c:showSerName val="0"/>
          <c:showPercent val="0"/>
          <c:showBubbleSize val="0"/>
        </c:dLbls>
        <c:gapWidth val="60"/>
        <c:axId val="123547008"/>
        <c:axId val="123548800"/>
      </c:barChart>
      <c:catAx>
        <c:axId val="1235470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2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3548800"/>
        <c:crosses val="autoZero"/>
        <c:auto val="1"/>
        <c:lblAlgn val="ctr"/>
        <c:lblOffset val="100"/>
        <c:noMultiLvlLbl val="0"/>
      </c:catAx>
      <c:valAx>
        <c:axId val="123548800"/>
        <c:scaling>
          <c:orientation val="minMax"/>
          <c:max val="1"/>
        </c:scaling>
        <c:delete val="0"/>
        <c:axPos val="b"/>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low"/>
        <c:spPr>
          <a:noFill/>
          <a:ln>
            <a:noFill/>
          </a:ln>
          <a:effectLst/>
        </c:spPr>
        <c:txPr>
          <a:bodyPr rot="-60000000" spcFirstLastPara="1" vertOverflow="ellipsis" vert="horz" wrap="square" anchor="t"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354700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Male</c:v>
                </c:pt>
              </c:strCache>
            </c:strRef>
          </c:tx>
          <c:spPr>
            <a:solidFill>
              <a:srgbClr val="0066FF"/>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77</c:v>
                </c:pt>
                <c:pt idx="1">
                  <c:v>65</c:v>
                </c:pt>
                <c:pt idx="2">
                  <c:v>54</c:v>
                </c:pt>
                <c:pt idx="3">
                  <c:v>36</c:v>
                </c:pt>
                <c:pt idx="4">
                  <c:v>21</c:v>
                </c:pt>
                <c:pt idx="5">
                  <c:v>40</c:v>
                </c:pt>
                <c:pt idx="6">
                  <c:v>56</c:v>
                </c:pt>
                <c:pt idx="7">
                  <c:v>70</c:v>
                </c:pt>
                <c:pt idx="8">
                  <c:v>30</c:v>
                </c:pt>
                <c:pt idx="9">
                  <c:v>56</c:v>
                </c:pt>
                <c:pt idx="10">
                  <c:v>77</c:v>
                </c:pt>
                <c:pt idx="11">
                  <c:v>77</c:v>
                </c:pt>
              </c:numCache>
            </c:numRef>
          </c:val>
          <c:extLst>
            <c:ext xmlns:c16="http://schemas.microsoft.com/office/drawing/2014/chart" uri="{C3380CC4-5D6E-409C-BE32-E72D297353CC}">
              <c16:uniqueId val="{00000000-9F3C-4AED-A572-8C2A45277DA8}"/>
            </c:ext>
          </c:extLst>
        </c:ser>
        <c:ser>
          <c:idx val="1"/>
          <c:order val="1"/>
          <c:tx>
            <c:strRef>
              <c:f>Sheet1!$C$1</c:f>
              <c:strCache>
                <c:ptCount val="1"/>
                <c:pt idx="0">
                  <c:v>Female</c:v>
                </c:pt>
              </c:strCache>
            </c:strRef>
          </c:tx>
          <c:spPr>
            <a:solidFill>
              <a:srgbClr val="0099FF"/>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30</c:v>
                </c:pt>
                <c:pt idx="2">
                  <c:v>56</c:v>
                </c:pt>
                <c:pt idx="3">
                  <c:v>45</c:v>
                </c:pt>
                <c:pt idx="4">
                  <c:v>25</c:v>
                </c:pt>
                <c:pt idx="5">
                  <c:v>56</c:v>
                </c:pt>
                <c:pt idx="6">
                  <c:v>32</c:v>
                </c:pt>
                <c:pt idx="7">
                  <c:v>69</c:v>
                </c:pt>
                <c:pt idx="8">
                  <c:v>70</c:v>
                </c:pt>
                <c:pt idx="9">
                  <c:v>86</c:v>
                </c:pt>
                <c:pt idx="10">
                  <c:v>94</c:v>
                </c:pt>
                <c:pt idx="11">
                  <c:v>93</c:v>
                </c:pt>
              </c:numCache>
            </c:numRef>
          </c:val>
          <c:extLst>
            <c:ext xmlns:c16="http://schemas.microsoft.com/office/drawing/2014/chart" uri="{C3380CC4-5D6E-409C-BE32-E72D297353CC}">
              <c16:uniqueId val="{00000001-9F3C-4AED-A572-8C2A45277DA8}"/>
            </c:ext>
          </c:extLst>
        </c:ser>
        <c:dLbls>
          <c:showLegendKey val="0"/>
          <c:showVal val="0"/>
          <c:showCatName val="0"/>
          <c:showSerName val="0"/>
          <c:showPercent val="0"/>
          <c:showBubbleSize val="0"/>
        </c:dLbls>
        <c:gapWidth val="98"/>
        <c:overlap val="-27"/>
        <c:axId val="125553664"/>
        <c:axId val="125440768"/>
      </c:barChart>
      <c:lineChart>
        <c:grouping val="standard"/>
        <c:varyColors val="0"/>
        <c:ser>
          <c:idx val="2"/>
          <c:order val="2"/>
          <c:tx>
            <c:strRef>
              <c:f>Sheet1!$D$1</c:f>
              <c:strCache>
                <c:ptCount val="1"/>
                <c:pt idx="0">
                  <c:v>Sales</c:v>
                </c:pt>
              </c:strCache>
            </c:strRef>
          </c:tx>
          <c:spPr>
            <a:ln w="60325" cap="rnd">
              <a:solidFill>
                <a:schemeClr val="tx1">
                  <a:lumMod val="75000"/>
                  <a:lumOff val="25000"/>
                </a:schemeClr>
              </a:solidFill>
              <a:round/>
            </a:ln>
            <a:effectLst/>
          </c:spPr>
          <c:marker>
            <c:symbol val="circle"/>
            <c:size val="12"/>
            <c:spPr>
              <a:solidFill>
                <a:schemeClr val="bg1"/>
              </a:solidFill>
              <a:ln w="50800">
                <a:solidFill>
                  <a:schemeClr val="tx1">
                    <a:lumMod val="75000"/>
                    <a:lumOff val="25000"/>
                  </a:schemeClr>
                </a:solidFill>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65</c:v>
                </c:pt>
                <c:pt idx="1">
                  <c:v>56</c:v>
                </c:pt>
                <c:pt idx="2">
                  <c:v>58</c:v>
                </c:pt>
                <c:pt idx="3">
                  <c:v>36</c:v>
                </c:pt>
                <c:pt idx="4">
                  <c:v>23</c:v>
                </c:pt>
                <c:pt idx="5">
                  <c:v>46</c:v>
                </c:pt>
                <c:pt idx="6">
                  <c:v>50</c:v>
                </c:pt>
                <c:pt idx="7">
                  <c:v>65</c:v>
                </c:pt>
                <c:pt idx="8">
                  <c:v>74</c:v>
                </c:pt>
                <c:pt idx="9">
                  <c:v>84</c:v>
                </c:pt>
                <c:pt idx="10">
                  <c:v>89</c:v>
                </c:pt>
                <c:pt idx="11">
                  <c:v>95</c:v>
                </c:pt>
              </c:numCache>
            </c:numRef>
          </c:val>
          <c:smooth val="0"/>
          <c:extLst>
            <c:ext xmlns:c16="http://schemas.microsoft.com/office/drawing/2014/chart" uri="{C3380CC4-5D6E-409C-BE32-E72D297353CC}">
              <c16:uniqueId val="{00000002-9F3C-4AED-A572-8C2A45277DA8}"/>
            </c:ext>
          </c:extLst>
        </c:ser>
        <c:dLbls>
          <c:showLegendKey val="0"/>
          <c:showVal val="0"/>
          <c:showCatName val="0"/>
          <c:showSerName val="0"/>
          <c:showPercent val="0"/>
          <c:showBubbleSize val="0"/>
        </c:dLbls>
        <c:marker val="1"/>
        <c:smooth val="0"/>
        <c:axId val="125553664"/>
        <c:axId val="125440768"/>
      </c:lineChart>
      <c:catAx>
        <c:axId val="12555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5440768"/>
        <c:crosses val="autoZero"/>
        <c:auto val="1"/>
        <c:lblAlgn val="ctr"/>
        <c:lblOffset val="100"/>
        <c:noMultiLvlLbl val="0"/>
      </c:catAx>
      <c:valAx>
        <c:axId val="125440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2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crossAx val="1255536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ja-JP" sz="1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fr-FR"/>
        </a:p>
      </c:txPr>
    </c:legend>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DB6074-3ABC-45E1-B916-FEC97060DD13}" type="datetimeFigureOut">
              <a:rPr lang="en-US" smtClean="0"/>
              <a:pPr/>
              <a:t>12/30/2018</a:t>
            </a:fld>
            <a:endParaRPr 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1DD687-6233-47B9-B4B4-25AECA70699E}" type="slidenum">
              <a:rPr lang="en-US" smtClean="0"/>
              <a:pPr/>
              <a:t>‹#›</a:t>
            </a:fld>
            <a:endParaRPr lang="en-US"/>
          </a:p>
        </p:txBody>
      </p:sp>
    </p:spTree>
    <p:extLst>
      <p:ext uri="{BB962C8B-B14F-4D97-AF65-F5344CB8AC3E}">
        <p14:creationId xmlns:p14="http://schemas.microsoft.com/office/powerpoint/2010/main" val="4150869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09915-3BD3-4C61-BDA5-20689B9856F8}" type="datetimeFigureOut">
              <a:rPr lang="en-US" smtClean="0"/>
              <a:pPr/>
              <a:t>12/30/2018</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29B96-90C9-4C4A-9463-7040911BA0B2}" type="slidenum">
              <a:rPr lang="en-US" smtClean="0"/>
              <a:pPr/>
              <a:t>‹#›</a:t>
            </a:fld>
            <a:endParaRPr lang="en-US"/>
          </a:p>
        </p:txBody>
      </p:sp>
    </p:spTree>
    <p:extLst>
      <p:ext uri="{BB962C8B-B14F-4D97-AF65-F5344CB8AC3E}">
        <p14:creationId xmlns:p14="http://schemas.microsoft.com/office/powerpoint/2010/main" val="361498969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Hello and welcome to our presentation of our company taketaxi, this presentation is prepared by flan and </a:t>
            </a:r>
            <a:r>
              <a:rPr lang="en-US" dirty="0" err="1"/>
              <a:t>fertlan</a:t>
            </a:r>
            <a:r>
              <a:rPr lang="en-US" dirty="0"/>
              <a:t> and </a:t>
            </a:r>
            <a:r>
              <a:rPr lang="en-US" dirty="0" err="1"/>
              <a:t>diriged</a:t>
            </a:r>
            <a:r>
              <a:rPr lang="en-US" dirty="0"/>
              <a:t> by </a:t>
            </a:r>
            <a:r>
              <a:rPr lang="en-US" dirty="0" err="1"/>
              <a:t>foulan</a:t>
            </a:r>
            <a:r>
              <a:rPr lang="en-US" dirty="0"/>
              <a:t>. </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pPr/>
              <a:t>1</a:t>
            </a:fld>
            <a:endParaRPr lang="en-US"/>
          </a:p>
        </p:txBody>
      </p:sp>
    </p:spTree>
    <p:extLst>
      <p:ext uri="{BB962C8B-B14F-4D97-AF65-F5344CB8AC3E}">
        <p14:creationId xmlns:p14="http://schemas.microsoft.com/office/powerpoint/2010/main" val="424514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then follow the taxi trace to your place on the GPS of your phone and be notified as soon as it arrives.</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13</a:t>
            </a:fld>
            <a:endParaRPr lang="en-US"/>
          </a:p>
        </p:txBody>
      </p:sp>
    </p:spTree>
    <p:extLst>
      <p:ext uri="{BB962C8B-B14F-4D97-AF65-F5344CB8AC3E}">
        <p14:creationId xmlns:p14="http://schemas.microsoft.com/office/powerpoint/2010/main" val="4180120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Taxis working with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network will therefore be </a:t>
            </a:r>
            <a:r>
              <a:rPr lang="en-US" sz="1800" b="0" i="0" kern="1200" dirty="0" err="1">
                <a:solidFill>
                  <a:schemeClr val="tx1"/>
                </a:solidFill>
                <a:effectLst/>
                <a:latin typeface="+mn-lt"/>
                <a:ea typeface="+mn-ea"/>
                <a:cs typeface="+mn-cs"/>
              </a:rPr>
              <a:t>Mohammedia's</a:t>
            </a:r>
            <a:r>
              <a:rPr lang="en-US" sz="1800" b="0" i="0" kern="1200" dirty="0">
                <a:solidFill>
                  <a:schemeClr val="tx1"/>
                </a:solidFill>
                <a:effectLst/>
                <a:latin typeface="+mn-lt"/>
                <a:ea typeface="+mn-ea"/>
                <a:cs typeface="+mn-cs"/>
              </a:rPr>
              <a:t> small taxis that meet the quality criteria of </a:t>
            </a:r>
            <a:r>
              <a:rPr lang="en-US" sz="1800" b="0" i="0" kern="1200" dirty="0" err="1">
                <a:solidFill>
                  <a:schemeClr val="tx1"/>
                </a:solidFill>
                <a:effectLst/>
                <a:latin typeface="+mn-lt"/>
                <a:ea typeface="+mn-ea"/>
                <a:cs typeface="+mn-cs"/>
              </a:rPr>
              <a:t>TakeTaxi</a:t>
            </a:r>
            <a:r>
              <a:rPr lang="en-US" sz="1800" b="0" i="0" kern="1200" dirty="0">
                <a:solidFill>
                  <a:schemeClr val="tx1"/>
                </a:solidFill>
                <a:effectLst/>
                <a:latin typeface="+mn-lt"/>
                <a:ea typeface="+mn-ea"/>
                <a:cs typeface="+mn-cs"/>
              </a:rPr>
              <a:t>: professionalism of the driver, comfort of the vehicle, respectable driving, no smoking in the car, have a proper outfit ..</a:t>
            </a:r>
            <a:endParaRPr lang="fr-FR" sz="18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8129B96-90C9-4C4A-9463-7040911BA0B2}" type="slidenum">
              <a:rPr lang="en-US" smtClean="0"/>
              <a:pPr/>
              <a:t>14</a:t>
            </a:fld>
            <a:endParaRPr lang="en-US"/>
          </a:p>
        </p:txBody>
      </p:sp>
    </p:spTree>
    <p:extLst>
      <p:ext uri="{BB962C8B-B14F-4D97-AF65-F5344CB8AC3E}">
        <p14:creationId xmlns:p14="http://schemas.microsoft.com/office/powerpoint/2010/main" val="1304430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2</a:t>
            </a:fld>
            <a:endParaRPr lang="en-US"/>
          </a:p>
        </p:txBody>
      </p:sp>
    </p:spTree>
    <p:extLst>
      <p:ext uri="{BB962C8B-B14F-4D97-AF65-F5344CB8AC3E}">
        <p14:creationId xmlns:p14="http://schemas.microsoft.com/office/powerpoint/2010/main" val="262057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now we will present the plan that we will develop during this presentation we will start with a global presentation of the company and our team, then we will see all about market research, </a:t>
            </a:r>
            <a:r>
              <a:rPr lang="en-US" dirty="0" err="1"/>
              <a:t>mrk</a:t>
            </a:r>
            <a:r>
              <a:rPr lang="en-US" dirty="0"/>
              <a:t> strategies, financial studies. but before all that we are going to watch a small video that shows the problematic that we’re trying to solve.</a:t>
            </a:r>
          </a:p>
        </p:txBody>
      </p:sp>
      <p:sp>
        <p:nvSpPr>
          <p:cNvPr id="4" name="Slide Number Placeholder 3"/>
          <p:cNvSpPr>
            <a:spLocks noGrp="1"/>
          </p:cNvSpPr>
          <p:nvPr>
            <p:ph type="sldNum" sz="quarter" idx="5"/>
          </p:nvPr>
        </p:nvSpPr>
        <p:spPr/>
        <p:txBody>
          <a:bodyPr/>
          <a:lstStyle/>
          <a:p>
            <a:fld id="{D8129B96-90C9-4C4A-9463-7040911BA0B2}" type="slidenum">
              <a:rPr lang="en-US" smtClean="0"/>
              <a:pPr/>
              <a:t>3</a:t>
            </a:fld>
            <a:endParaRPr lang="en-US"/>
          </a:p>
        </p:txBody>
      </p:sp>
    </p:spTree>
    <p:extLst>
      <p:ext uri="{BB962C8B-B14F-4D97-AF65-F5344CB8AC3E}">
        <p14:creationId xmlns:p14="http://schemas.microsoft.com/office/powerpoint/2010/main" val="80297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this video, it’s not always that easy to find a taxi quickly</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4</a:t>
            </a:fld>
            <a:endParaRPr lang="en-US"/>
          </a:p>
        </p:txBody>
      </p:sp>
    </p:spTree>
    <p:extLst>
      <p:ext uri="{BB962C8B-B14F-4D97-AF65-F5344CB8AC3E}">
        <p14:creationId xmlns:p14="http://schemas.microsoft.com/office/powerpoint/2010/main" val="3809074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1800" b="0" i="0" kern="1200" dirty="0">
                <a:solidFill>
                  <a:schemeClr val="tx1"/>
                </a:solidFill>
                <a:effectLst/>
                <a:latin typeface="+mn-lt"/>
                <a:ea typeface="+mn-ea"/>
                <a:cs typeface="+mn-cs"/>
              </a:rPr>
              <a:t>This company was founded by 4 engineers. Graduated from the College of Science and Technology of Media,</a:t>
            </a:r>
          </a:p>
          <a:p>
            <a:endParaRPr lang="en-US" sz="1800" b="0" i="0" kern="1200" dirty="0">
              <a:solidFill>
                <a:schemeClr val="tx1"/>
              </a:solidFill>
              <a:effectLst/>
              <a:latin typeface="+mn-lt"/>
              <a:ea typeface="+mn-ea"/>
              <a:cs typeface="+mn-cs"/>
            </a:endParaRPr>
          </a:p>
          <a:p>
            <a:endParaRPr lang="en-US" sz="1800" b="0" i="0" kern="1200" dirty="0">
              <a:solidFill>
                <a:schemeClr val="tx1"/>
              </a:solidFill>
              <a:effectLst/>
              <a:latin typeface="+mn-lt"/>
              <a:ea typeface="+mn-ea"/>
              <a:cs typeface="+mn-cs"/>
            </a:endParaRPr>
          </a:p>
          <a:p>
            <a:endParaRPr lang="en-US" sz="1800" b="0" i="0" kern="1200" dirty="0">
              <a:solidFill>
                <a:schemeClr val="tx1"/>
              </a:solidFill>
              <a:effectLst/>
              <a:latin typeface="+mn-lt"/>
              <a:ea typeface="+mn-ea"/>
              <a:cs typeface="+mn-cs"/>
            </a:endParaRPr>
          </a:p>
          <a:p>
            <a:br>
              <a:rPr lang="en-US" dirty="0"/>
            </a:br>
            <a:r>
              <a:rPr lang="en-US" sz="1800" b="0" i="0" kern="1200" dirty="0">
                <a:solidFill>
                  <a:schemeClr val="tx1"/>
                </a:solidFill>
                <a:effectLst/>
                <a:latin typeface="+mn-lt"/>
                <a:ea typeface="+mn-ea"/>
                <a:cs typeface="+mn-cs"/>
              </a:rPr>
              <a:t>I am responsible for the success of the creation and implementation of our application on the market by managing risks and technical opportunities;</a:t>
            </a:r>
          </a:p>
          <a:p>
            <a:endParaRPr lang="en-US"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pPr/>
              <a:t>7</a:t>
            </a:fld>
            <a:endParaRPr lang="en-US"/>
          </a:p>
        </p:txBody>
      </p:sp>
    </p:spTree>
    <p:extLst>
      <p:ext uri="{BB962C8B-B14F-4D97-AF65-F5344CB8AC3E}">
        <p14:creationId xmlns:p14="http://schemas.microsoft.com/office/powerpoint/2010/main" val="2038631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800" b="0" i="0" kern="1200" dirty="0">
                <a:solidFill>
                  <a:schemeClr val="tx1"/>
                </a:solidFill>
                <a:effectLst/>
                <a:latin typeface="+mn-lt"/>
                <a:ea typeface="+mn-ea"/>
                <a:cs typeface="+mn-cs"/>
              </a:rPr>
              <a:t>After installing the application for free on your android or </a:t>
            </a:r>
            <a:r>
              <a:rPr lang="en-US" sz="1800" b="0" i="0" kern="1200" dirty="0" err="1">
                <a:solidFill>
                  <a:schemeClr val="tx1"/>
                </a:solidFill>
                <a:effectLst/>
                <a:latin typeface="+mn-lt"/>
                <a:ea typeface="+mn-ea"/>
                <a:cs typeface="+mn-cs"/>
              </a:rPr>
              <a:t>ios</a:t>
            </a:r>
            <a:r>
              <a:rPr lang="en-US" sz="1800" b="0" i="0" kern="1200" dirty="0">
                <a:solidFill>
                  <a:schemeClr val="tx1"/>
                </a:solidFill>
                <a:effectLst/>
                <a:latin typeface="+mn-lt"/>
                <a:ea typeface="+mn-ea"/>
                <a:cs typeface="+mn-cs"/>
              </a:rPr>
              <a:t> device</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9</a:t>
            </a:fld>
            <a:endParaRPr lang="en-US"/>
          </a:p>
        </p:txBody>
      </p:sp>
    </p:spTree>
    <p:extLst>
      <p:ext uri="{BB962C8B-B14F-4D97-AF65-F5344CB8AC3E}">
        <p14:creationId xmlns:p14="http://schemas.microsoft.com/office/powerpoint/2010/main" val="165278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all you need to do is specify your starting point by dragging that little pin and then click on book a taxi.</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10</a:t>
            </a:fld>
            <a:endParaRPr lang="en-US"/>
          </a:p>
        </p:txBody>
      </p:sp>
    </p:spTree>
    <p:extLst>
      <p:ext uri="{BB962C8B-B14F-4D97-AF65-F5344CB8AC3E}">
        <p14:creationId xmlns:p14="http://schemas.microsoft.com/office/powerpoint/2010/main" val="1721283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soon as your request is received by one of nearest 50 partner taxis (and soon 200), He will certainly satisfy your request</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11</a:t>
            </a:fld>
            <a:endParaRPr lang="en-US"/>
          </a:p>
        </p:txBody>
      </p:sp>
    </p:spTree>
    <p:extLst>
      <p:ext uri="{BB962C8B-B14F-4D97-AF65-F5344CB8AC3E}">
        <p14:creationId xmlns:p14="http://schemas.microsoft.com/office/powerpoint/2010/main" val="93682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receive directly on your phone all information such as the name of the driver, his photo, the vehicle marque/number ( In case you lost something ), as well as the comments and notes from previous travelers.</a:t>
            </a:r>
            <a:endParaRPr lang="fr-FR" dirty="0"/>
          </a:p>
        </p:txBody>
      </p:sp>
      <p:sp>
        <p:nvSpPr>
          <p:cNvPr id="4" name="Slide Number Placeholder 3"/>
          <p:cNvSpPr>
            <a:spLocks noGrp="1"/>
          </p:cNvSpPr>
          <p:nvPr>
            <p:ph type="sldNum" sz="quarter" idx="5"/>
          </p:nvPr>
        </p:nvSpPr>
        <p:spPr/>
        <p:txBody>
          <a:bodyPr/>
          <a:lstStyle/>
          <a:p>
            <a:fld id="{D8129B96-90C9-4C4A-9463-7040911BA0B2}" type="slidenum">
              <a:rPr lang="en-US" smtClean="0"/>
              <a:pPr/>
              <a:t>12</a:t>
            </a:fld>
            <a:endParaRPr lang="en-US"/>
          </a:p>
        </p:txBody>
      </p:sp>
    </p:spTree>
    <p:extLst>
      <p:ext uri="{BB962C8B-B14F-4D97-AF65-F5344CB8AC3E}">
        <p14:creationId xmlns:p14="http://schemas.microsoft.com/office/powerpoint/2010/main" val="4244956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273300" y="4584031"/>
            <a:ext cx="13728700" cy="824276"/>
          </a:xfrm>
          <a:prstGeom prst="rect">
            <a:avLst/>
          </a:prstGeom>
        </p:spPr>
        <p:txBody>
          <a:bodyPr anchor="b">
            <a:noAutofit/>
          </a:bodyPr>
          <a:lstStyle>
            <a:lvl1pPr algn="ctr">
              <a:lnSpc>
                <a:spcPct val="100000"/>
              </a:lnSpc>
              <a:defRPr sz="4400"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3" name="サブタイトル 2"/>
          <p:cNvSpPr>
            <a:spLocks noGrp="1"/>
          </p:cNvSpPr>
          <p:nvPr>
            <p:ph type="subTitle" idx="1" hasCustomPrompt="1"/>
          </p:nvPr>
        </p:nvSpPr>
        <p:spPr>
          <a:xfrm>
            <a:off x="2286000" y="5588781"/>
            <a:ext cx="13716000" cy="378882"/>
          </a:xfrm>
          <a:prstGeom prst="rect">
            <a:avLst/>
          </a:prstGeom>
        </p:spPr>
        <p:txBody>
          <a:bodyPr>
            <a:noAutofit/>
          </a:bodyPr>
          <a:lstStyle>
            <a:lvl1pPr marL="0" indent="0" algn="ctr">
              <a:buNone/>
              <a:defRPr sz="24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sp>
        <p:nvSpPr>
          <p:cNvPr id="4" name="日付プレースホルダー 3"/>
          <p:cNvSpPr>
            <a:spLocks noGrp="1"/>
          </p:cNvSpPr>
          <p:nvPr>
            <p:ph type="dt" sz="half" idx="10"/>
          </p:nvPr>
        </p:nvSpPr>
        <p:spPr>
          <a:xfrm>
            <a:off x="2260600" y="5967663"/>
            <a:ext cx="13716000" cy="379919"/>
          </a:xfrm>
          <a:prstGeom prst="rect">
            <a:avLst/>
          </a:prstGeom>
        </p:spPr>
        <p:txBody>
          <a:bodyPr/>
          <a:lstStyle>
            <a:lvl1pPr algn="ctr">
              <a:defRPr sz="2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178798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2577171"/>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3155281"/>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6803492" y="2577171"/>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3155281"/>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363146" y="2570978"/>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3149088"/>
            <a:ext cx="4719340" cy="617697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4122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Image - Ca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851821"/>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5" name="テキスト プレースホルダー 8"/>
          <p:cNvSpPr>
            <a:spLocks noGrp="1"/>
          </p:cNvSpPr>
          <p:nvPr>
            <p:ph type="body" sz="quarter" idx="18" hasCustomPrompt="1"/>
          </p:nvPr>
        </p:nvSpPr>
        <p:spPr>
          <a:xfrm>
            <a:off x="1022685" y="4692316"/>
            <a:ext cx="5823284" cy="475448"/>
          </a:xfrm>
          <a:prstGeom prst="rect">
            <a:avLst/>
          </a:prstGeom>
          <a:solidFill>
            <a:srgbClr val="0099FF"/>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19" hasCustomPrompt="1"/>
          </p:nvPr>
        </p:nvSpPr>
        <p:spPr>
          <a:xfrm>
            <a:off x="1283369" y="4216868"/>
            <a:ext cx="5823284" cy="475448"/>
          </a:xfrm>
          <a:prstGeom prst="rect">
            <a:avLst/>
          </a:prstGeom>
          <a:solidFill>
            <a:schemeClr val="tx1">
              <a:lumMod val="75000"/>
              <a:lumOff val="25000"/>
            </a:schemeClr>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0" hasCustomPrompt="1"/>
          </p:nvPr>
        </p:nvSpPr>
        <p:spPr>
          <a:xfrm>
            <a:off x="701843" y="3741848"/>
            <a:ext cx="5823284" cy="475448"/>
          </a:xfrm>
          <a:prstGeom prst="rect">
            <a:avLst/>
          </a:prstGeom>
          <a:solidFill>
            <a:srgbClr val="0070C0"/>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94172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18434"/>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964290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2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24192"/>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5666877"/>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5661119"/>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6746626"/>
            <a:ext cx="7383981"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2" y="2289760"/>
            <a:ext cx="7383982" cy="3316956"/>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2" name="図プレースホルダー 13"/>
          <p:cNvSpPr>
            <a:spLocks noGrp="1"/>
          </p:cNvSpPr>
          <p:nvPr>
            <p:ph type="pic" sz="quarter" idx="18" hasCustomPrompt="1"/>
          </p:nvPr>
        </p:nvSpPr>
        <p:spPr>
          <a:xfrm>
            <a:off x="9384029" y="2289760"/>
            <a:ext cx="7383982"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3" name="テキスト プレースホルダー 8"/>
          <p:cNvSpPr>
            <a:spLocks noGrp="1"/>
          </p:cNvSpPr>
          <p:nvPr>
            <p:ph type="body" sz="quarter" idx="19" hasCustomPrompt="1"/>
          </p:nvPr>
        </p:nvSpPr>
        <p:spPr>
          <a:xfrm>
            <a:off x="3260258" y="2463377"/>
            <a:ext cx="5823284" cy="475448"/>
          </a:xfrm>
          <a:prstGeom prst="rect">
            <a:avLst/>
          </a:prstGeom>
          <a:solidFill>
            <a:srgbClr val="0099FF"/>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5" name="テキスト プレースホルダー 8"/>
          <p:cNvSpPr>
            <a:spLocks noGrp="1"/>
          </p:cNvSpPr>
          <p:nvPr>
            <p:ph type="body" sz="quarter" idx="20" hasCustomPrompt="1"/>
          </p:nvPr>
        </p:nvSpPr>
        <p:spPr>
          <a:xfrm>
            <a:off x="11245214" y="2454253"/>
            <a:ext cx="5823284" cy="475448"/>
          </a:xfrm>
          <a:prstGeom prst="rect">
            <a:avLst/>
          </a:prstGeom>
          <a:solidFill>
            <a:schemeClr val="tx1">
              <a:lumMod val="75000"/>
              <a:lumOff val="25000"/>
            </a:schemeClr>
          </a:solidFill>
        </p:spPr>
        <p:txBody>
          <a:bodyPr anchor="b"/>
          <a:lstStyle>
            <a:lvl1pPr algn="ctr">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1257317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2"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3"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2"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6" name="テキスト プレースホルダー 8"/>
          <p:cNvSpPr>
            <a:spLocks noGrp="1"/>
          </p:cNvSpPr>
          <p:nvPr>
            <p:ph type="body" sz="quarter" idx="21" hasCustomPrompt="1"/>
          </p:nvPr>
        </p:nvSpPr>
        <p:spPr>
          <a:xfrm>
            <a:off x="5391550"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5391551"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8" name="図プレースホルダー 13"/>
          <p:cNvSpPr>
            <a:spLocks noGrp="1"/>
          </p:cNvSpPr>
          <p:nvPr>
            <p:ph type="pic" sz="quarter" idx="23" hasCustomPrompt="1"/>
          </p:nvPr>
        </p:nvSpPr>
        <p:spPr>
          <a:xfrm>
            <a:off x="5391550"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9" name="テキスト プレースホルダー 8"/>
          <p:cNvSpPr>
            <a:spLocks noGrp="1"/>
          </p:cNvSpPr>
          <p:nvPr>
            <p:ph type="body" sz="quarter" idx="24" hasCustomPrompt="1"/>
          </p:nvPr>
        </p:nvSpPr>
        <p:spPr>
          <a:xfrm>
            <a:off x="9384027"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9384028"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図プレースホルダー 13"/>
          <p:cNvSpPr>
            <a:spLocks noGrp="1"/>
          </p:cNvSpPr>
          <p:nvPr>
            <p:ph type="pic" sz="quarter" idx="26" hasCustomPrompt="1"/>
          </p:nvPr>
        </p:nvSpPr>
        <p:spPr>
          <a:xfrm>
            <a:off x="9384027"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2" name="テキスト プレースホルダー 8"/>
          <p:cNvSpPr>
            <a:spLocks noGrp="1"/>
          </p:cNvSpPr>
          <p:nvPr>
            <p:ph type="body" sz="quarter" idx="27" hasCustomPrompt="1"/>
          </p:nvPr>
        </p:nvSpPr>
        <p:spPr>
          <a:xfrm>
            <a:off x="13376504" y="5318842"/>
            <a:ext cx="3774508"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3376505"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4" name="図プレースホルダー 13"/>
          <p:cNvSpPr>
            <a:spLocks noGrp="1"/>
          </p:cNvSpPr>
          <p:nvPr>
            <p:ph type="pic" sz="quarter" idx="29" hasCustomPrompt="1"/>
          </p:nvPr>
        </p:nvSpPr>
        <p:spPr>
          <a:xfrm>
            <a:off x="13376504" y="2289760"/>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30186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243836" y="2267987"/>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6" name="テキスト プレースホルダー 8"/>
          <p:cNvSpPr>
            <a:spLocks noGrp="1"/>
          </p:cNvSpPr>
          <p:nvPr>
            <p:ph type="body" sz="quarter" idx="21" hasCustomPrompt="1"/>
          </p:nvPr>
        </p:nvSpPr>
        <p:spPr>
          <a:xfrm>
            <a:off x="6803492"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8" name="図プレースホルダー 13"/>
          <p:cNvSpPr>
            <a:spLocks noGrp="1"/>
          </p:cNvSpPr>
          <p:nvPr>
            <p:ph type="pic" sz="quarter" idx="23" hasCustomPrompt="1"/>
          </p:nvPr>
        </p:nvSpPr>
        <p:spPr>
          <a:xfrm>
            <a:off x="6803492" y="2267987"/>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9" name="テキスト プレースホルダー 8"/>
          <p:cNvSpPr>
            <a:spLocks noGrp="1"/>
          </p:cNvSpPr>
          <p:nvPr>
            <p:ph type="body" sz="quarter" idx="24" hasCustomPrompt="1"/>
          </p:nvPr>
        </p:nvSpPr>
        <p:spPr>
          <a:xfrm>
            <a:off x="12363146" y="5798273"/>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6376383"/>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1" name="図プレースホルダー 13"/>
          <p:cNvSpPr>
            <a:spLocks noGrp="1"/>
          </p:cNvSpPr>
          <p:nvPr>
            <p:ph type="pic" sz="quarter" idx="26" hasCustomPrompt="1"/>
          </p:nvPr>
        </p:nvSpPr>
        <p:spPr>
          <a:xfrm>
            <a:off x="12363146" y="2261794"/>
            <a:ext cx="4719340" cy="3476317"/>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3313406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243836"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243837"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6803492" y="5804466"/>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6803493" y="6382576"/>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363146" y="5798273"/>
            <a:ext cx="4719340"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363147" y="6376383"/>
            <a:ext cx="4719340"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1244600" y="2262188"/>
            <a:ext cx="4718050" cy="3476625"/>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22" name="グラフ プレースホルダー 9"/>
          <p:cNvSpPr>
            <a:spLocks noGrp="1"/>
          </p:cNvSpPr>
          <p:nvPr>
            <p:ph type="chart" sz="quarter" idx="28" hasCustomPrompt="1"/>
          </p:nvPr>
        </p:nvSpPr>
        <p:spPr>
          <a:xfrm>
            <a:off x="6804782" y="2261794"/>
            <a:ext cx="4718050" cy="3476625"/>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23" name="グラフ プレースホルダー 9"/>
          <p:cNvSpPr>
            <a:spLocks noGrp="1"/>
          </p:cNvSpPr>
          <p:nvPr>
            <p:ph type="chart" sz="quarter" idx="29" hasCustomPrompt="1"/>
          </p:nvPr>
        </p:nvSpPr>
        <p:spPr>
          <a:xfrm>
            <a:off x="12363146" y="2261794"/>
            <a:ext cx="4718050" cy="3476625"/>
          </a:xfrm>
          <a:prstGeom prst="rect">
            <a:avLst/>
          </a:prstGeom>
        </p:spPr>
        <p:txBody>
          <a:bodyPr/>
          <a:lstStyle>
            <a:lvl1pPr marL="0" marR="0" indent="0" algn="l" defTabSz="1371600" rtl="0" eaLnBrk="1" fontAlgn="auto" latinLnBrk="0" hangingPunct="1">
              <a:lnSpc>
                <a:spcPct val="90000"/>
              </a:lnSpc>
              <a:spcBef>
                <a:spcPts val="1500"/>
              </a:spcBef>
              <a:spcAft>
                <a:spcPts val="0"/>
              </a:spcAft>
              <a:buClrTx/>
              <a:buSzTx/>
              <a:buFont typeface="Wingdings" panose="05000000000000000000" pitchFamily="2" charset="2"/>
              <a:buNone/>
              <a:tabLst/>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a:p>
            <a:endParaRPr lang="en-US" dirty="0"/>
          </a:p>
        </p:txBody>
      </p:sp>
    </p:spTree>
    <p:extLst>
      <p:ext uri="{BB962C8B-B14F-4D97-AF65-F5344CB8AC3E}">
        <p14:creationId xmlns:p14="http://schemas.microsoft.com/office/powerpoint/2010/main" val="4074788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s - Top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3465971" y="6927313"/>
            <a:ext cx="11672047"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3465971" y="7445262"/>
            <a:ext cx="11672047"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3465971" y="2295753"/>
            <a:ext cx="11672047" cy="4329208"/>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Tree>
    <p:extLst>
      <p:ext uri="{BB962C8B-B14F-4D97-AF65-F5344CB8AC3E}">
        <p14:creationId xmlns:p14="http://schemas.microsoft.com/office/powerpoint/2010/main" val="2990286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 Top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094246" y="6931888"/>
            <a:ext cx="7964029"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094246" y="7449837"/>
            <a:ext cx="7964029"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7" hasCustomPrompt="1"/>
          </p:nvPr>
        </p:nvSpPr>
        <p:spPr>
          <a:xfrm>
            <a:off x="3465971" y="2295753"/>
            <a:ext cx="11672047" cy="4329208"/>
          </a:xfrm>
          <a:prstGeom prst="rect">
            <a:avLst/>
          </a:prstGeom>
        </p:spPr>
        <p:txBody>
          <a:bodyPr/>
          <a:lstStyle>
            <a:lvl1pPr>
              <a:defRPr>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Add Graph</a:t>
            </a:r>
          </a:p>
        </p:txBody>
      </p:sp>
      <p:sp>
        <p:nvSpPr>
          <p:cNvPr id="11" name="テキスト プレースホルダー 8"/>
          <p:cNvSpPr>
            <a:spLocks noGrp="1"/>
          </p:cNvSpPr>
          <p:nvPr>
            <p:ph type="body" sz="quarter" idx="28" hasCustomPrompt="1"/>
          </p:nvPr>
        </p:nvSpPr>
        <p:spPr>
          <a:xfrm>
            <a:off x="9519109" y="6936463"/>
            <a:ext cx="7964029" cy="517949"/>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2" name="テキスト プレースホルダー 8"/>
          <p:cNvSpPr>
            <a:spLocks noGrp="1"/>
          </p:cNvSpPr>
          <p:nvPr>
            <p:ph type="body" sz="quarter" idx="29" hasCustomPrompt="1"/>
          </p:nvPr>
        </p:nvSpPr>
        <p:spPr>
          <a:xfrm>
            <a:off x="9519109" y="7454412"/>
            <a:ext cx="7964029" cy="2063888"/>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2876730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Center Graph">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802005" y="6206347"/>
            <a:ext cx="5114281" cy="1025346"/>
          </a:xfrm>
          <a:prstGeom prst="rect">
            <a:avLst/>
          </a:prstGeom>
          <a:noFill/>
        </p:spPr>
        <p:txBody>
          <a:bodyPr anchor="b"/>
          <a:lstStyle>
            <a:lvl1pPr algn="r">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802006" y="7291854"/>
            <a:ext cx="5114281" cy="1852146"/>
          </a:xfrm>
          <a:prstGeom prst="rect">
            <a:avLst/>
          </a:prstGeom>
        </p:spPr>
        <p:txBody>
          <a:bodyPr anchor="t"/>
          <a:lstStyle>
            <a:lvl1pPr algn="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802005" y="2698755"/>
            <a:ext cx="5114281" cy="1025346"/>
          </a:xfrm>
          <a:prstGeom prst="rect">
            <a:avLst/>
          </a:prstGeom>
          <a:noFill/>
        </p:spPr>
        <p:txBody>
          <a:bodyPr anchor="b"/>
          <a:lstStyle>
            <a:lvl1pPr algn="r">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802006" y="3784262"/>
            <a:ext cx="5114281" cy="1852146"/>
          </a:xfrm>
          <a:prstGeom prst="rect">
            <a:avLst/>
          </a:prstGeom>
        </p:spPr>
        <p:txBody>
          <a:bodyPr anchor="t"/>
          <a:lstStyle>
            <a:lvl1pPr algn="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12403072" y="6206347"/>
            <a:ext cx="5114281" cy="1025346"/>
          </a:xfrm>
          <a:prstGeom prst="rect">
            <a:avLst/>
          </a:prstGeom>
          <a:noFill/>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12403073" y="7291854"/>
            <a:ext cx="5114281" cy="1852146"/>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2" name="テキスト プレースホルダー 8"/>
          <p:cNvSpPr>
            <a:spLocks noGrp="1"/>
          </p:cNvSpPr>
          <p:nvPr>
            <p:ph type="body" sz="quarter" idx="27" hasCustomPrompt="1"/>
          </p:nvPr>
        </p:nvSpPr>
        <p:spPr>
          <a:xfrm>
            <a:off x="12403071" y="2698755"/>
            <a:ext cx="5114281" cy="1025346"/>
          </a:xfrm>
          <a:prstGeom prst="rect">
            <a:avLst/>
          </a:prstGeom>
          <a:noFill/>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2403072" y="3784262"/>
            <a:ext cx="5114281" cy="1852146"/>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グラフ プレースホルダー 9"/>
          <p:cNvSpPr>
            <a:spLocks noGrp="1"/>
          </p:cNvSpPr>
          <p:nvPr>
            <p:ph type="chart" sz="quarter" idx="29"/>
          </p:nvPr>
        </p:nvSpPr>
        <p:spPr>
          <a:xfrm>
            <a:off x="6091836" y="2846667"/>
            <a:ext cx="6135688" cy="6135688"/>
          </a:xfrm>
          <a:prstGeom prst="rect">
            <a:avLst/>
          </a:prstGeom>
        </p:spPr>
        <p:txBody>
          <a:bodyPr/>
          <a:lstStyle/>
          <a:p>
            <a:endParaRPr lang="en-US"/>
          </a:p>
        </p:txBody>
      </p:sp>
    </p:spTree>
    <p:extLst>
      <p:ext uri="{BB962C8B-B14F-4D97-AF65-F5344CB8AC3E}">
        <p14:creationId xmlns:p14="http://schemas.microsoft.com/office/powerpoint/2010/main" val="354586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6" name="図プレースホルダー 15"/>
          <p:cNvSpPr>
            <a:spLocks noGrp="1"/>
          </p:cNvSpPr>
          <p:nvPr>
            <p:ph type="pic" sz="quarter" idx="10" hasCustomPrompt="1"/>
          </p:nvPr>
        </p:nvSpPr>
        <p:spPr>
          <a:xfrm>
            <a:off x="0" y="0"/>
            <a:ext cx="18288000" cy="10287000"/>
          </a:xfrm>
          <a:prstGeom prst="rect">
            <a:avLst/>
          </a:prstGeom>
        </p:spPr>
        <p:txBody>
          <a:bodyPr/>
          <a:lstStyle>
            <a:lvl1pPr marL="0" indent="0">
              <a:buNone/>
              <a:defRPr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3" name="サブタイトル 2"/>
          <p:cNvSpPr>
            <a:spLocks noGrp="1"/>
          </p:cNvSpPr>
          <p:nvPr>
            <p:ph type="subTitle" idx="1" hasCustomPrompt="1"/>
          </p:nvPr>
        </p:nvSpPr>
        <p:spPr>
          <a:xfrm>
            <a:off x="2260600" y="5697066"/>
            <a:ext cx="13741400" cy="2364092"/>
          </a:xfrm>
          <a:prstGeom prst="rect">
            <a:avLst/>
          </a:prstGeom>
        </p:spPr>
        <p:txBody>
          <a:bodyPr>
            <a:noAutofit/>
          </a:bodyPr>
          <a:lstStyle>
            <a:lvl1pPr marL="0" indent="0" algn="ctr">
              <a:lnSpc>
                <a:spcPct val="110000"/>
              </a:lnSpc>
              <a:buNone/>
              <a:defRPr sz="20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11" name="直線コネクタ 10"/>
          <p:cNvCxnSpPr/>
          <p:nvPr userDrawn="1"/>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6736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s - No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924193"/>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2"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3"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6" name="テキスト プレースホルダー 8"/>
          <p:cNvSpPr>
            <a:spLocks noGrp="1"/>
          </p:cNvSpPr>
          <p:nvPr>
            <p:ph type="body" sz="quarter" idx="21" hasCustomPrompt="1"/>
          </p:nvPr>
        </p:nvSpPr>
        <p:spPr>
          <a:xfrm>
            <a:off x="5391550"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7" name="テキスト プレースホルダー 8"/>
          <p:cNvSpPr>
            <a:spLocks noGrp="1"/>
          </p:cNvSpPr>
          <p:nvPr>
            <p:ph type="body" sz="quarter" idx="22" hasCustomPrompt="1"/>
          </p:nvPr>
        </p:nvSpPr>
        <p:spPr>
          <a:xfrm>
            <a:off x="5391551"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9" name="テキスト プレースホルダー 8"/>
          <p:cNvSpPr>
            <a:spLocks noGrp="1"/>
          </p:cNvSpPr>
          <p:nvPr>
            <p:ph type="body" sz="quarter" idx="24" hasCustomPrompt="1"/>
          </p:nvPr>
        </p:nvSpPr>
        <p:spPr>
          <a:xfrm>
            <a:off x="9384027"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0" name="テキスト プレースホルダー 8"/>
          <p:cNvSpPr>
            <a:spLocks noGrp="1"/>
          </p:cNvSpPr>
          <p:nvPr>
            <p:ph type="body" sz="quarter" idx="25" hasCustomPrompt="1"/>
          </p:nvPr>
        </p:nvSpPr>
        <p:spPr>
          <a:xfrm>
            <a:off x="9384028"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2" name="テキスト プレースホルダー 8"/>
          <p:cNvSpPr>
            <a:spLocks noGrp="1"/>
          </p:cNvSpPr>
          <p:nvPr>
            <p:ph type="body" sz="quarter" idx="27" hasCustomPrompt="1"/>
          </p:nvPr>
        </p:nvSpPr>
        <p:spPr>
          <a:xfrm>
            <a:off x="13376504" y="5715000"/>
            <a:ext cx="3774508" cy="629188"/>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3" name="テキスト プレースホルダー 8"/>
          <p:cNvSpPr>
            <a:spLocks noGrp="1"/>
          </p:cNvSpPr>
          <p:nvPr>
            <p:ph type="body" sz="quarter" idx="28" hasCustomPrompt="1"/>
          </p:nvPr>
        </p:nvSpPr>
        <p:spPr>
          <a:xfrm>
            <a:off x="13376505" y="6404348"/>
            <a:ext cx="3774508" cy="2859967"/>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1451671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s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6"/>
            <a:ext cx="17646914" cy="873017"/>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9" name="テキスト プレースホルダー 8"/>
          <p:cNvSpPr>
            <a:spLocks noGrp="1"/>
          </p:cNvSpPr>
          <p:nvPr>
            <p:ph type="body" sz="quarter" idx="14" hasCustomPrompt="1"/>
          </p:nvPr>
        </p:nvSpPr>
        <p:spPr>
          <a:xfrm>
            <a:off x="1735248" y="8540450"/>
            <a:ext cx="14807465" cy="885938"/>
          </a:xfrm>
          <a:prstGeom prst="rect">
            <a:avLst/>
          </a:prstGeom>
        </p:spPr>
        <p:txBody>
          <a:bodyPr anchor="t"/>
          <a:lstStyle>
            <a:lvl1pPr algn="ct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735248" y="2315907"/>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8" name="図プレースホルダー 13"/>
          <p:cNvSpPr>
            <a:spLocks noGrp="1"/>
          </p:cNvSpPr>
          <p:nvPr>
            <p:ph type="pic" sz="quarter" idx="23" hasCustomPrompt="1"/>
          </p:nvPr>
        </p:nvSpPr>
        <p:spPr>
          <a:xfrm>
            <a:off x="6146860" y="5294070"/>
            <a:ext cx="2984400" cy="300075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1" name="図プレースホルダー 13"/>
          <p:cNvSpPr>
            <a:spLocks noGrp="1"/>
          </p:cNvSpPr>
          <p:nvPr>
            <p:ph type="pic" sz="quarter" idx="26" hasCustomPrompt="1"/>
          </p:nvPr>
        </p:nvSpPr>
        <p:spPr>
          <a:xfrm>
            <a:off x="9133944" y="2315907"/>
            <a:ext cx="2984400" cy="2984500"/>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26" name="テキスト プレースホルダー 8"/>
          <p:cNvSpPr>
            <a:spLocks noGrp="1"/>
          </p:cNvSpPr>
          <p:nvPr>
            <p:ph type="body" sz="quarter" idx="19" hasCustomPrompt="1"/>
          </p:nvPr>
        </p:nvSpPr>
        <p:spPr>
          <a:xfrm>
            <a:off x="1735248" y="5287706"/>
            <a:ext cx="4411612" cy="3007121"/>
          </a:xfrm>
          <a:prstGeom prst="rect">
            <a:avLst/>
          </a:prstGeom>
          <a:solidFill>
            <a:schemeClr val="tx1">
              <a:lumMod val="75000"/>
              <a:lumOff val="25000"/>
            </a:schemeClr>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7" name="テキスト プレースホルダー 8"/>
          <p:cNvSpPr>
            <a:spLocks noGrp="1"/>
          </p:cNvSpPr>
          <p:nvPr>
            <p:ph type="body" sz="quarter" idx="20" hasCustomPrompt="1"/>
          </p:nvPr>
        </p:nvSpPr>
        <p:spPr>
          <a:xfrm>
            <a:off x="4719648" y="2315907"/>
            <a:ext cx="4411612" cy="2984500"/>
          </a:xfrm>
          <a:prstGeom prst="rect">
            <a:avLst/>
          </a:prstGeom>
          <a:solidFill>
            <a:srgbClr val="0070C0"/>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29" name="テキスト プレースホルダー 8"/>
          <p:cNvSpPr>
            <a:spLocks noGrp="1"/>
          </p:cNvSpPr>
          <p:nvPr>
            <p:ph type="body" sz="quarter" idx="30" hasCustomPrompt="1"/>
          </p:nvPr>
        </p:nvSpPr>
        <p:spPr>
          <a:xfrm>
            <a:off x="12118401" y="2324042"/>
            <a:ext cx="4411612" cy="2984500"/>
          </a:xfrm>
          <a:prstGeom prst="rect">
            <a:avLst/>
          </a:prstGeom>
          <a:solidFill>
            <a:schemeClr val="bg1">
              <a:lumMod val="50000"/>
            </a:schemeClr>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31" name="テキスト プレースホルダー 8"/>
          <p:cNvSpPr>
            <a:spLocks noGrp="1"/>
          </p:cNvSpPr>
          <p:nvPr>
            <p:ph type="body" sz="quarter" idx="31" hasCustomPrompt="1"/>
          </p:nvPr>
        </p:nvSpPr>
        <p:spPr>
          <a:xfrm>
            <a:off x="9131260" y="5287705"/>
            <a:ext cx="4411612" cy="3007121"/>
          </a:xfrm>
          <a:prstGeom prst="rect">
            <a:avLst/>
          </a:prstGeom>
          <a:solidFill>
            <a:srgbClr val="0099FF"/>
          </a:solidFill>
        </p:spPr>
        <p:txBody>
          <a:bodyPr anchor="ctr"/>
          <a:lstStyle>
            <a:lvl1pPr algn="l">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33" name="図プレースホルダー 13"/>
          <p:cNvSpPr>
            <a:spLocks noGrp="1"/>
          </p:cNvSpPr>
          <p:nvPr>
            <p:ph type="pic" sz="quarter" idx="32" hasCustomPrompt="1"/>
          </p:nvPr>
        </p:nvSpPr>
        <p:spPr>
          <a:xfrm>
            <a:off x="13542872" y="5294070"/>
            <a:ext cx="2984400" cy="300075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450907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693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 Table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0" name="表プレースホルダー 9"/>
          <p:cNvSpPr>
            <a:spLocks noGrp="1"/>
          </p:cNvSpPr>
          <p:nvPr>
            <p:ph type="tbl" sz="quarter" idx="13" hasCustomPrompt="1"/>
          </p:nvPr>
        </p:nvSpPr>
        <p:spPr>
          <a:xfrm>
            <a:off x="1509844"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26" name="テキスト プレースホルダー 22"/>
          <p:cNvSpPr>
            <a:spLocks noGrp="1"/>
          </p:cNvSpPr>
          <p:nvPr>
            <p:ph type="body" sz="quarter" idx="16" hasCustomPrompt="1"/>
          </p:nvPr>
        </p:nvSpPr>
        <p:spPr>
          <a:xfrm>
            <a:off x="1417827" y="7338445"/>
            <a:ext cx="4629559" cy="720080"/>
          </a:xfrm>
        </p:spPr>
        <p:txBody>
          <a:bodyPr anchor="ctr">
            <a:normAutofit/>
          </a:bodyPr>
          <a:lstStyle>
            <a:lvl1pPr algn="l">
              <a:defRPr sz="4000">
                <a:latin typeface="+mj-lt"/>
              </a:defRPr>
            </a:lvl1pPr>
          </a:lstStyle>
          <a:p>
            <a:pPr lvl="0"/>
            <a:r>
              <a:rPr lang="en-US" dirty="0"/>
              <a:t>Text Here</a:t>
            </a:r>
          </a:p>
        </p:txBody>
      </p:sp>
      <p:sp>
        <p:nvSpPr>
          <p:cNvPr id="27" name="テキスト プレースホルダー 5"/>
          <p:cNvSpPr>
            <a:spLocks noGrp="1"/>
          </p:cNvSpPr>
          <p:nvPr>
            <p:ph type="body" sz="quarter" idx="17" hasCustomPrompt="1"/>
          </p:nvPr>
        </p:nvSpPr>
        <p:spPr>
          <a:xfrm>
            <a:off x="1404186"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28" name="表プレースホルダー 9"/>
          <p:cNvSpPr>
            <a:spLocks noGrp="1"/>
          </p:cNvSpPr>
          <p:nvPr>
            <p:ph type="tbl" sz="quarter" idx="18" hasCustomPrompt="1"/>
          </p:nvPr>
        </p:nvSpPr>
        <p:spPr>
          <a:xfrm>
            <a:off x="6876059"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29" name="テキスト プレースホルダー 22"/>
          <p:cNvSpPr>
            <a:spLocks noGrp="1"/>
          </p:cNvSpPr>
          <p:nvPr>
            <p:ph type="body" sz="quarter" idx="19" hasCustomPrompt="1"/>
          </p:nvPr>
        </p:nvSpPr>
        <p:spPr>
          <a:xfrm>
            <a:off x="6784042" y="7338445"/>
            <a:ext cx="4629559" cy="720080"/>
          </a:xfrm>
        </p:spPr>
        <p:txBody>
          <a:bodyPr anchor="ctr">
            <a:normAutofit/>
          </a:bodyPr>
          <a:lstStyle>
            <a:lvl1pPr algn="l">
              <a:defRPr sz="4000">
                <a:latin typeface="+mj-lt"/>
              </a:defRPr>
            </a:lvl1pPr>
          </a:lstStyle>
          <a:p>
            <a:pPr lvl="0"/>
            <a:r>
              <a:rPr lang="en-US" dirty="0"/>
              <a:t>Text Here</a:t>
            </a:r>
          </a:p>
        </p:txBody>
      </p:sp>
      <p:sp>
        <p:nvSpPr>
          <p:cNvPr id="30" name="テキスト プレースホルダー 5"/>
          <p:cNvSpPr>
            <a:spLocks noGrp="1"/>
          </p:cNvSpPr>
          <p:nvPr>
            <p:ph type="body" sz="quarter" idx="20" hasCustomPrompt="1"/>
          </p:nvPr>
        </p:nvSpPr>
        <p:spPr>
          <a:xfrm>
            <a:off x="6770401"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31" name="表プレースホルダー 9"/>
          <p:cNvSpPr>
            <a:spLocks noGrp="1"/>
          </p:cNvSpPr>
          <p:nvPr>
            <p:ph type="tbl" sz="quarter" idx="21" hasCustomPrompt="1"/>
          </p:nvPr>
        </p:nvSpPr>
        <p:spPr>
          <a:xfrm>
            <a:off x="12288342" y="2479205"/>
            <a:ext cx="4537469" cy="4752975"/>
          </a:xfrm>
          <a:solidFill>
            <a:schemeClr val="bg1">
              <a:lumMod val="95000"/>
            </a:schemeClr>
          </a:solidFill>
        </p:spPr>
        <p:txBody>
          <a:bodyPr>
            <a:normAutofit/>
          </a:bodyPr>
          <a:lstStyle>
            <a:lvl1pPr>
              <a:defRPr sz="2400"/>
            </a:lvl1pPr>
          </a:lstStyle>
          <a:p>
            <a:r>
              <a:rPr lang="en-US" dirty="0"/>
              <a:t>Table</a:t>
            </a:r>
          </a:p>
        </p:txBody>
      </p:sp>
      <p:sp>
        <p:nvSpPr>
          <p:cNvPr id="32" name="テキスト プレースホルダー 22"/>
          <p:cNvSpPr>
            <a:spLocks noGrp="1"/>
          </p:cNvSpPr>
          <p:nvPr>
            <p:ph type="body" sz="quarter" idx="22" hasCustomPrompt="1"/>
          </p:nvPr>
        </p:nvSpPr>
        <p:spPr>
          <a:xfrm>
            <a:off x="12196325" y="7338445"/>
            <a:ext cx="4629559" cy="720080"/>
          </a:xfrm>
        </p:spPr>
        <p:txBody>
          <a:bodyPr anchor="ctr">
            <a:normAutofit/>
          </a:bodyPr>
          <a:lstStyle>
            <a:lvl1pPr algn="l">
              <a:defRPr sz="4000">
                <a:latin typeface="+mj-lt"/>
              </a:defRPr>
            </a:lvl1pPr>
          </a:lstStyle>
          <a:p>
            <a:pPr lvl="0"/>
            <a:r>
              <a:rPr lang="en-US" dirty="0"/>
              <a:t>Text Here</a:t>
            </a:r>
          </a:p>
        </p:txBody>
      </p:sp>
      <p:sp>
        <p:nvSpPr>
          <p:cNvPr id="33" name="テキスト プレースホルダー 5"/>
          <p:cNvSpPr>
            <a:spLocks noGrp="1"/>
          </p:cNvSpPr>
          <p:nvPr>
            <p:ph type="body" sz="quarter" idx="23" hasCustomPrompt="1"/>
          </p:nvPr>
        </p:nvSpPr>
        <p:spPr>
          <a:xfrm>
            <a:off x="12182683" y="7952259"/>
            <a:ext cx="4666841" cy="1583730"/>
          </a:xfrm>
        </p:spPr>
        <p:txBody>
          <a:bodyPr>
            <a:normAutofit/>
          </a:bodyPr>
          <a:lstStyle>
            <a:lvl1pPr algn="l">
              <a:defRPr sz="1800" baseline="0">
                <a:solidFill>
                  <a:srgbClr val="3B3B3B"/>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Tree>
    <p:extLst>
      <p:ext uri="{BB962C8B-B14F-4D97-AF65-F5344CB8AC3E}">
        <p14:creationId xmlns:p14="http://schemas.microsoft.com/office/powerpoint/2010/main" val="4155942352"/>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250"/>
                            </p:stCondLst>
                            <p:childTnLst>
                              <p:par>
                                <p:cTn id="26" presetID="2" presetClass="entr" presetSubtype="8" decel="100000" fill="hold" grpId="0" nodeType="after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2" presetClass="entr" presetSubtype="4"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2250"/>
                            </p:stCondLst>
                            <p:childTnLst>
                              <p:par>
                                <p:cTn id="39" presetID="2" presetClass="entr" presetSubtype="8" decel="100000"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additive="base">
                                        <p:cTn id="41"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anim calcmode="lin" valueType="num">
                                      <p:cBhvr additive="base">
                                        <p:cTn id="4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2" presetClass="entr" presetSubtype="4"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par>
                          <p:cTn id="51" fill="hold">
                            <p:stCondLst>
                              <p:cond delay="3250"/>
                            </p:stCondLst>
                            <p:childTnLst>
                              <p:par>
                                <p:cTn id="52" presetID="2" presetClass="entr" presetSubtype="8" decel="100000" fill="hold" grpId="0"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0" grpId="0" animBg="1"/>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8"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Image - 1 Column">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794" y="4207396"/>
            <a:ext cx="6625311" cy="473992"/>
          </a:xfrm>
          <a:prstGeom prst="rect">
            <a:avLst/>
          </a:prstGeom>
        </p:spPr>
      </p:pic>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sp>
        <p:nvSpPr>
          <p:cNvPr id="6" name="テキスト プレースホルダー 5"/>
          <p:cNvSpPr>
            <a:spLocks noGrp="1"/>
          </p:cNvSpPr>
          <p:nvPr>
            <p:ph type="body" sz="quarter" idx="14" hasCustomPrompt="1"/>
          </p:nvPr>
        </p:nvSpPr>
        <p:spPr>
          <a:xfrm>
            <a:off x="9288028" y="4798894"/>
            <a:ext cx="8425667" cy="3152918"/>
          </a:xfrm>
        </p:spPr>
        <p:txBody>
          <a:bodyP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11" name="対角する 2 つの角を切り取った四角形 10"/>
          <p:cNvSpPr/>
          <p:nvPr userDrawn="1"/>
        </p:nvSpPr>
        <p:spPr>
          <a:xfrm rot="21226749">
            <a:off x="2297045" y="2977660"/>
            <a:ext cx="6170718" cy="6170183"/>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対角する 2 つの角を切り取った四角形 6"/>
          <p:cNvSpPr/>
          <p:nvPr userDrawn="1"/>
        </p:nvSpPr>
        <p:spPr>
          <a:xfrm rot="21054230">
            <a:off x="1804168" y="2574532"/>
            <a:ext cx="6170718" cy="6170183"/>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図プレースホルダー 8"/>
          <p:cNvSpPr>
            <a:spLocks noGrp="1"/>
          </p:cNvSpPr>
          <p:nvPr>
            <p:ph type="pic" sz="quarter" idx="16" hasCustomPrompt="1"/>
          </p:nvPr>
        </p:nvSpPr>
        <p:spPr>
          <a:xfrm rot="21432298">
            <a:off x="1871412" y="2601651"/>
            <a:ext cx="6312894" cy="6310881"/>
          </a:xfrm>
          <a:prstGeom prst="snip2DiagRect">
            <a:avLst/>
          </a:prstGeom>
          <a:solidFill>
            <a:schemeClr val="bg1">
              <a:lumMod val="95000"/>
            </a:schemeClr>
          </a:solidFill>
          <a:effectLst/>
        </p:spPr>
        <p:txBody>
          <a:bodyPr/>
          <a:lstStyle>
            <a:lvl1pPr>
              <a:defRPr/>
            </a:lvl1pPr>
          </a:lstStyle>
          <a:p>
            <a:r>
              <a:rPr lang="en-US" dirty="0"/>
              <a:t>Add Image</a:t>
            </a:r>
          </a:p>
        </p:txBody>
      </p:sp>
      <p:sp>
        <p:nvSpPr>
          <p:cNvPr id="23" name="テキスト プレースホルダー 22"/>
          <p:cNvSpPr>
            <a:spLocks noGrp="1"/>
          </p:cNvSpPr>
          <p:nvPr>
            <p:ph type="body" sz="quarter" idx="13" hasCustomPrompt="1"/>
          </p:nvPr>
        </p:nvSpPr>
        <p:spPr>
          <a:xfrm>
            <a:off x="9288028" y="3703340"/>
            <a:ext cx="8353653" cy="1080120"/>
          </a:xfrm>
        </p:spPr>
        <p:txBody>
          <a:bodyPr anchor="ctr">
            <a:normAutofit/>
          </a:bodyPr>
          <a:lstStyle>
            <a:lvl1pPr algn="l">
              <a:defRPr sz="6000">
                <a:solidFill>
                  <a:srgbClr val="525252"/>
                </a:solidFill>
                <a:latin typeface="+mj-lt"/>
              </a:defRPr>
            </a:lvl1pPr>
          </a:lstStyle>
          <a:p>
            <a:pPr lvl="0"/>
            <a:r>
              <a:rPr lang="en-US" dirty="0"/>
              <a:t>Text Here</a:t>
            </a:r>
          </a:p>
        </p:txBody>
      </p:sp>
    </p:spTree>
    <p:extLst>
      <p:ext uri="{BB962C8B-B14F-4D97-AF65-F5344CB8AC3E}">
        <p14:creationId xmlns:p14="http://schemas.microsoft.com/office/powerpoint/2010/main" val="394639746"/>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4" decel="10000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childTnLst>
                          </p:cTn>
                        </p:par>
                        <p:par>
                          <p:cTn id="34" fill="hold">
                            <p:stCondLst>
                              <p:cond delay="1250"/>
                            </p:stCondLst>
                            <p:childTnLst>
                              <p:par>
                                <p:cTn id="35" presetID="2" presetClass="entr" presetSubtype="8" decel="100000" fill="hold" nodeType="after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50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 presetClass="entr" presetSubtype="4"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2" grpId="0"/>
      <p:bldP spid="11" grpId="0" animBg="1"/>
      <p:bldP spid="7" grpId="0" animBg="1"/>
      <p:bldP spid="9" grpId="0" animBg="1"/>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 options">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7618960" y="1327076"/>
            <a:ext cx="3037339" cy="547688"/>
          </a:xfrm>
          <a:prstGeom prst="rect">
            <a:avLst/>
          </a:prstGeom>
        </p:spPr>
        <p:txBody>
          <a:bodyPr anchor="ctr"/>
          <a:lstStyle>
            <a:lvl1pPr algn="ctr">
              <a:defRPr sz="4000">
                <a:solidFill>
                  <a:schemeClr val="bg1">
                    <a:lumMod val="65000"/>
                  </a:schemeClr>
                </a:solidFill>
                <a:latin typeface="+mj-lt"/>
              </a:defRPr>
            </a:lvl1pPr>
          </a:lstStyle>
          <a:p>
            <a:r>
              <a:rPr lang="en-US" dirty="0"/>
              <a:t>SLIDE </a:t>
            </a:r>
            <a:fld id="{D97FAD88-CD89-445B-80D2-D1F46C853675}" type="slidenum">
              <a:rPr lang="en-US" smtClean="0"/>
              <a:pPr/>
              <a:t>‹#›</a:t>
            </a:fld>
            <a:endParaRPr 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1273" y="946049"/>
            <a:ext cx="10059273" cy="699964"/>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0917" y="973757"/>
            <a:ext cx="10059273" cy="719666"/>
          </a:xfrm>
          <a:prstGeom prst="rect">
            <a:avLst/>
          </a:prstGeom>
        </p:spPr>
      </p:pic>
      <p:sp>
        <p:nvSpPr>
          <p:cNvPr id="2" name="タイトル 1"/>
          <p:cNvSpPr>
            <a:spLocks noGrp="1"/>
          </p:cNvSpPr>
          <p:nvPr>
            <p:ph type="title" hasCustomPrompt="1"/>
          </p:nvPr>
        </p:nvSpPr>
        <p:spPr>
          <a:xfrm>
            <a:off x="-1" y="318965"/>
            <a:ext cx="18288000" cy="987125"/>
          </a:xfrm>
        </p:spPr>
        <p:txBody>
          <a:bodyPr>
            <a:noAutofit/>
          </a:bodyPr>
          <a:lstStyle>
            <a:lvl1pPr algn="ctr">
              <a:defRPr sz="8800"/>
            </a:lvl1pPr>
          </a:lstStyle>
          <a:p>
            <a:r>
              <a:rPr lang="en-US" altLang="ja-JP" dirty="0"/>
              <a:t>SLIDE TITLE HERE</a:t>
            </a:r>
            <a:endParaRPr lang="en-US" dirty="0"/>
          </a:p>
        </p:txBody>
      </p:sp>
      <p:sp>
        <p:nvSpPr>
          <p:cNvPr id="27" name="対角する 2 つの角を切り取った四角形 26"/>
          <p:cNvSpPr/>
          <p:nvPr userDrawn="1"/>
        </p:nvSpPr>
        <p:spPr>
          <a:xfrm rot="21226749">
            <a:off x="7890829" y="2375108"/>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対角する 2 つの角を切り取った四角形 27"/>
          <p:cNvSpPr/>
          <p:nvPr userDrawn="1"/>
        </p:nvSpPr>
        <p:spPr>
          <a:xfrm rot="21054230">
            <a:off x="7701743" y="2258910"/>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テキスト プレースホルダー 22"/>
          <p:cNvSpPr>
            <a:spLocks noGrp="1"/>
          </p:cNvSpPr>
          <p:nvPr>
            <p:ph type="body" sz="quarter" idx="15" hasCustomPrompt="1"/>
          </p:nvPr>
        </p:nvSpPr>
        <p:spPr>
          <a:xfrm>
            <a:off x="7645360" y="2201667"/>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47" name="テキスト プレースホルダー 5"/>
          <p:cNvSpPr>
            <a:spLocks noGrp="1"/>
          </p:cNvSpPr>
          <p:nvPr>
            <p:ph type="body" sz="quarter" idx="14" hasCustomPrompt="1"/>
          </p:nvPr>
        </p:nvSpPr>
        <p:spPr>
          <a:xfrm>
            <a:off x="8869602" y="2217119"/>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1" name="対角する 2 つの角を切り取った四角形 50"/>
          <p:cNvSpPr/>
          <p:nvPr userDrawn="1"/>
        </p:nvSpPr>
        <p:spPr>
          <a:xfrm rot="21226749">
            <a:off x="7888530" y="3815267"/>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2" name="対角する 2 つの角を切り取った四角形 51"/>
          <p:cNvSpPr/>
          <p:nvPr userDrawn="1"/>
        </p:nvSpPr>
        <p:spPr>
          <a:xfrm rot="21054230">
            <a:off x="7699444" y="3699069"/>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3" name="テキスト プレースホルダー 22"/>
          <p:cNvSpPr>
            <a:spLocks noGrp="1"/>
          </p:cNvSpPr>
          <p:nvPr>
            <p:ph type="body" sz="quarter" idx="16" hasCustomPrompt="1"/>
          </p:nvPr>
        </p:nvSpPr>
        <p:spPr>
          <a:xfrm>
            <a:off x="7643060" y="3641826"/>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54" name="テキスト プレースホルダー 5"/>
          <p:cNvSpPr>
            <a:spLocks noGrp="1"/>
          </p:cNvSpPr>
          <p:nvPr>
            <p:ph type="body" sz="quarter" idx="17" hasCustomPrompt="1"/>
          </p:nvPr>
        </p:nvSpPr>
        <p:spPr>
          <a:xfrm>
            <a:off x="8867303" y="3657278"/>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5" name="対角する 2 つの角を切り取った四角形 54"/>
          <p:cNvSpPr/>
          <p:nvPr userDrawn="1"/>
        </p:nvSpPr>
        <p:spPr>
          <a:xfrm rot="21226749">
            <a:off x="7890829" y="5337930"/>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6" name="対角する 2 つの角を切り取った四角形 55"/>
          <p:cNvSpPr/>
          <p:nvPr userDrawn="1"/>
        </p:nvSpPr>
        <p:spPr>
          <a:xfrm rot="21054230">
            <a:off x="7701743" y="5221732"/>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テキスト プレースホルダー 22"/>
          <p:cNvSpPr>
            <a:spLocks noGrp="1"/>
          </p:cNvSpPr>
          <p:nvPr>
            <p:ph type="body" sz="quarter" idx="18" hasCustomPrompt="1"/>
          </p:nvPr>
        </p:nvSpPr>
        <p:spPr>
          <a:xfrm>
            <a:off x="7645360" y="5164489"/>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58" name="テキスト プレースホルダー 5"/>
          <p:cNvSpPr>
            <a:spLocks noGrp="1"/>
          </p:cNvSpPr>
          <p:nvPr>
            <p:ph type="body" sz="quarter" idx="19" hasCustomPrompt="1"/>
          </p:nvPr>
        </p:nvSpPr>
        <p:spPr>
          <a:xfrm>
            <a:off x="8869602" y="5179941"/>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59" name="対角する 2 つの角を切り取った四角形 58"/>
          <p:cNvSpPr/>
          <p:nvPr userDrawn="1"/>
        </p:nvSpPr>
        <p:spPr>
          <a:xfrm rot="21226749">
            <a:off x="7888528" y="6850098"/>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対角する 2 つの角を切り取った四角形 59"/>
          <p:cNvSpPr/>
          <p:nvPr userDrawn="1"/>
        </p:nvSpPr>
        <p:spPr>
          <a:xfrm rot="21054230">
            <a:off x="7699442" y="6733900"/>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1" name="テキスト プレースホルダー 22"/>
          <p:cNvSpPr>
            <a:spLocks noGrp="1"/>
          </p:cNvSpPr>
          <p:nvPr>
            <p:ph type="body" sz="quarter" idx="20" hasCustomPrompt="1"/>
          </p:nvPr>
        </p:nvSpPr>
        <p:spPr>
          <a:xfrm>
            <a:off x="7643058" y="6676657"/>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62" name="テキスト プレースホルダー 5"/>
          <p:cNvSpPr>
            <a:spLocks noGrp="1"/>
          </p:cNvSpPr>
          <p:nvPr>
            <p:ph type="body" sz="quarter" idx="21" hasCustomPrompt="1"/>
          </p:nvPr>
        </p:nvSpPr>
        <p:spPr>
          <a:xfrm>
            <a:off x="8867301" y="6692109"/>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63" name="対角する 2 つの角を切り取った四角形 62"/>
          <p:cNvSpPr/>
          <p:nvPr userDrawn="1"/>
        </p:nvSpPr>
        <p:spPr>
          <a:xfrm rot="21226749">
            <a:off x="7888530" y="8351771"/>
            <a:ext cx="931068" cy="930987"/>
          </a:xfrm>
          <a:prstGeom prst="snip2DiagRect">
            <a:avLst/>
          </a:prstGeom>
          <a:solidFill>
            <a:srgbClr val="BBFF3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4" name="対角する 2 つの角を切り取った四角形 63"/>
          <p:cNvSpPr/>
          <p:nvPr userDrawn="1"/>
        </p:nvSpPr>
        <p:spPr>
          <a:xfrm rot="21054230">
            <a:off x="7699444" y="8235573"/>
            <a:ext cx="931068" cy="930987"/>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5" name="テキスト プレースホルダー 22"/>
          <p:cNvSpPr>
            <a:spLocks noGrp="1"/>
          </p:cNvSpPr>
          <p:nvPr>
            <p:ph type="body" sz="quarter" idx="22" hasCustomPrompt="1"/>
          </p:nvPr>
        </p:nvSpPr>
        <p:spPr>
          <a:xfrm>
            <a:off x="7643060" y="8178330"/>
            <a:ext cx="1143945" cy="1080120"/>
          </a:xfrm>
        </p:spPr>
        <p:txBody>
          <a:bodyPr anchor="ctr">
            <a:normAutofit/>
          </a:bodyPr>
          <a:lstStyle>
            <a:lvl1pPr algn="ctr">
              <a:defRPr sz="6000">
                <a:solidFill>
                  <a:schemeClr val="bg1"/>
                </a:solidFill>
                <a:latin typeface="+mj-lt"/>
              </a:defRPr>
            </a:lvl1pPr>
          </a:lstStyle>
          <a:p>
            <a:pPr lvl="0"/>
            <a:r>
              <a:rPr lang="en-US" dirty="0"/>
              <a:t>0</a:t>
            </a:r>
          </a:p>
        </p:txBody>
      </p:sp>
      <p:sp>
        <p:nvSpPr>
          <p:cNvPr id="66" name="テキスト プレースホルダー 5"/>
          <p:cNvSpPr>
            <a:spLocks noGrp="1"/>
          </p:cNvSpPr>
          <p:nvPr>
            <p:ph type="body" sz="quarter" idx="23" hasCustomPrompt="1"/>
          </p:nvPr>
        </p:nvSpPr>
        <p:spPr>
          <a:xfrm>
            <a:off x="8867303" y="8193782"/>
            <a:ext cx="8556036" cy="1064686"/>
          </a:xfrm>
        </p:spPr>
        <p:txBody>
          <a:bodyPr anchor="ctr">
            <a:normAutofit/>
          </a:bodyPr>
          <a:lstStyle>
            <a:lvl1pPr algn="l">
              <a:defRPr sz="2000" baseline="0">
                <a:solidFill>
                  <a:schemeClr val="tx2"/>
                </a:solidFill>
                <a:latin typeface="+mn-lt"/>
                <a:ea typeface="Open Sans Light" panose="020B0306030504020204" pitchFamily="34" charset="0"/>
                <a:cs typeface="Open Sans Light" panose="020B0306030504020204" pitchFamily="34" charset="0"/>
              </a:defRPr>
            </a:lvl1pPr>
          </a:lstStyle>
          <a:p>
            <a:pPr lvl="0"/>
            <a:r>
              <a:rPr lang="en-US" dirty="0"/>
              <a:t>Text Here</a:t>
            </a:r>
          </a:p>
        </p:txBody>
      </p:sp>
      <p:sp>
        <p:nvSpPr>
          <p:cNvPr id="67" name="テキスト プレースホルダー 22"/>
          <p:cNvSpPr>
            <a:spLocks noGrp="1"/>
          </p:cNvSpPr>
          <p:nvPr>
            <p:ph type="body" sz="quarter" idx="13" hasCustomPrompt="1"/>
          </p:nvPr>
        </p:nvSpPr>
        <p:spPr>
          <a:xfrm>
            <a:off x="934376" y="2191172"/>
            <a:ext cx="6193225" cy="7043124"/>
          </a:xfrm>
        </p:spPr>
        <p:txBody>
          <a:bodyPr anchor="ctr">
            <a:normAutofit/>
          </a:bodyPr>
          <a:lstStyle>
            <a:lvl1pPr algn="l">
              <a:lnSpc>
                <a:spcPts val="8000"/>
              </a:lnSpc>
              <a:defRPr sz="8000">
                <a:solidFill>
                  <a:srgbClr val="525252"/>
                </a:solidFill>
                <a:latin typeface="+mj-lt"/>
              </a:defRPr>
            </a:lvl1pPr>
          </a:lstStyle>
          <a:p>
            <a:pPr lvl="0"/>
            <a:r>
              <a:rPr lang="en-US" dirty="0"/>
              <a:t>Text</a:t>
            </a:r>
            <a:br>
              <a:rPr lang="en-US" dirty="0"/>
            </a:br>
            <a:r>
              <a:rPr lang="en-US" dirty="0"/>
              <a:t>Here</a:t>
            </a:r>
          </a:p>
        </p:txBody>
      </p:sp>
    </p:spTree>
    <p:extLst>
      <p:ext uri="{BB962C8B-B14F-4D97-AF65-F5344CB8AC3E}">
        <p14:creationId xmlns:p14="http://schemas.microsoft.com/office/powerpoint/2010/main" val="4213711159"/>
      </p:ext>
    </p:extLst>
  </p:cSld>
  <p:clrMapOvr>
    <a:masterClrMapping/>
  </p:clrMapOvr>
  <mc:AlternateContent xmlns:mc="http://schemas.openxmlformats.org/markup-compatibility/2006" xmlns:p14="http://schemas.microsoft.com/office/powerpoint/2010/main">
    <mc:Choice Requires="p14">
      <p:transition spd="slow" p14:dur="1200" advTm="2068">
        <p14:flip dir="r"/>
      </p:transition>
    </mc:Choice>
    <mc:Fallback xmlns="">
      <p:transition spd="slow" advTm="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9" decel="100000" fill="hold" grpId="0" nodeType="afterEffect">
                                  <p:stCondLst>
                                    <p:cond delay="0"/>
                                  </p:stCondLst>
                                  <p:iterate type="wd">
                                    <p:tmPct val="10000"/>
                                  </p:iterate>
                                  <p:childTnLst>
                                    <p:set>
                                      <p:cBhvr>
                                        <p:cTn id="23" dur="1" fill="hold">
                                          <p:stCondLst>
                                            <p:cond delay="0"/>
                                          </p:stCondLst>
                                        </p:cTn>
                                        <p:tgtEl>
                                          <p:spTgt spid="67">
                                            <p:txEl>
                                              <p:pRg st="0" end="0"/>
                                            </p:txEl>
                                          </p:spTgt>
                                        </p:tgtEl>
                                        <p:attrNameLst>
                                          <p:attrName>style.visibility</p:attrName>
                                        </p:attrNameLst>
                                      </p:cBhvr>
                                      <p:to>
                                        <p:strVal val="visible"/>
                                      </p:to>
                                    </p:set>
                                    <p:anim calcmode="lin" valueType="num">
                                      <p:cBhvr additive="base">
                                        <p:cTn id="24"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7">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2" presetClass="entr" presetSubtype="8" decel="100000" fill="hold" grpId="0" nodeType="after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9" decel="10000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5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300"/>
                            </p:stCondLst>
                            <p:childTnLst>
                              <p:par>
                                <p:cTn id="39" presetID="2" presetClass="entr" presetSubtype="2" decel="100000" fill="hold" grpId="0" nodeType="after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anim calcmode="lin" valueType="num">
                                      <p:cBhvr additive="base">
                                        <p:cTn id="41" dur="3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2" dur="35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6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0-#ppt_w/2"/>
                                          </p:val>
                                        </p:tav>
                                        <p:tav tm="100000">
                                          <p:val>
                                            <p:strVal val="#ppt_x"/>
                                          </p:val>
                                        </p:tav>
                                      </p:tavLst>
                                    </p:anim>
                                    <p:anim calcmode="lin" valueType="num">
                                      <p:cBhvr additive="base">
                                        <p:cTn id="47" dur="50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9" decel="100000"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0-#ppt_w/2"/>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10" presetClass="entr" presetSubtype="0" fill="hold" grpId="0" nodeType="withEffect">
                                  <p:stCondLst>
                                    <p:cond delay="250"/>
                                  </p:stCondLst>
                                  <p:childTnLst>
                                    <p:set>
                                      <p:cBhvr>
                                        <p:cTn id="53" dur="1" fill="hold">
                                          <p:stCondLst>
                                            <p:cond delay="0"/>
                                          </p:stCondLst>
                                        </p:cTn>
                                        <p:tgtEl>
                                          <p:spTgt spid="53">
                                            <p:txEl>
                                              <p:pRg st="0" end="0"/>
                                            </p:txEl>
                                          </p:spTgt>
                                        </p:tgtEl>
                                        <p:attrNameLst>
                                          <p:attrName>style.visibility</p:attrName>
                                        </p:attrNameLst>
                                      </p:cBhvr>
                                      <p:to>
                                        <p:strVal val="visible"/>
                                      </p:to>
                                    </p:set>
                                    <p:animEffect transition="in" filter="fade">
                                      <p:cBhvr>
                                        <p:cTn id="54" dur="500"/>
                                        <p:tgtEl>
                                          <p:spTgt spid="53">
                                            <p:txEl>
                                              <p:pRg st="0" end="0"/>
                                            </p:txEl>
                                          </p:spTgt>
                                        </p:tgtEl>
                                      </p:cBhvr>
                                    </p:animEffect>
                                  </p:childTnLst>
                                </p:cTn>
                              </p:par>
                            </p:childTnLst>
                          </p:cTn>
                        </p:par>
                        <p:par>
                          <p:cTn id="55" fill="hold">
                            <p:stCondLst>
                              <p:cond delay="3400"/>
                            </p:stCondLst>
                            <p:childTnLst>
                              <p:par>
                                <p:cTn id="56" presetID="2" presetClass="entr" presetSubtype="2" decel="100000" fill="hold" grpId="0" nodeType="afterEffect">
                                  <p:stCondLst>
                                    <p:cond delay="0"/>
                                  </p:stCondLst>
                                  <p:childTnLst>
                                    <p:set>
                                      <p:cBhvr>
                                        <p:cTn id="57" dur="1" fill="hold">
                                          <p:stCondLst>
                                            <p:cond delay="0"/>
                                          </p:stCondLst>
                                        </p:cTn>
                                        <p:tgtEl>
                                          <p:spTgt spid="54">
                                            <p:txEl>
                                              <p:pRg st="0" end="0"/>
                                            </p:txEl>
                                          </p:spTgt>
                                        </p:tgtEl>
                                        <p:attrNameLst>
                                          <p:attrName>style.visibility</p:attrName>
                                        </p:attrNameLst>
                                      </p:cBhvr>
                                      <p:to>
                                        <p:strVal val="visible"/>
                                      </p:to>
                                    </p:set>
                                    <p:anim calcmode="lin" valueType="num">
                                      <p:cBhvr additive="base">
                                        <p:cTn id="58" dur="35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59" dur="35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3750"/>
                            </p:stCondLst>
                            <p:childTnLst>
                              <p:par>
                                <p:cTn id="61" presetID="2" presetClass="entr" presetSubtype="8" decel="100000" fill="hold" grpId="0" nodeType="after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0-#ppt_w/2"/>
                                          </p:val>
                                        </p:tav>
                                        <p:tav tm="100000">
                                          <p:val>
                                            <p:strVal val="#ppt_x"/>
                                          </p:val>
                                        </p:tav>
                                      </p:tavLst>
                                    </p:anim>
                                    <p:anim calcmode="lin" valueType="num">
                                      <p:cBhvr additive="base">
                                        <p:cTn id="64" dur="500" fill="hold"/>
                                        <p:tgtEl>
                                          <p:spTgt spid="56"/>
                                        </p:tgtEl>
                                        <p:attrNameLst>
                                          <p:attrName>ppt_y</p:attrName>
                                        </p:attrNameLst>
                                      </p:cBhvr>
                                      <p:tavLst>
                                        <p:tav tm="0">
                                          <p:val>
                                            <p:strVal val="#ppt_y"/>
                                          </p:val>
                                        </p:tav>
                                        <p:tav tm="100000">
                                          <p:val>
                                            <p:strVal val="#ppt_y"/>
                                          </p:val>
                                        </p:tav>
                                      </p:tavLst>
                                    </p:anim>
                                  </p:childTnLst>
                                </p:cTn>
                              </p:par>
                              <p:par>
                                <p:cTn id="65" presetID="2" presetClass="entr" presetSubtype="9" decel="100000" fill="hold" grpId="0" nodeType="withEffect">
                                  <p:stCondLst>
                                    <p:cond delay="25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0-#ppt_w/2"/>
                                          </p:val>
                                        </p:tav>
                                        <p:tav tm="100000">
                                          <p:val>
                                            <p:strVal val="#ppt_x"/>
                                          </p:val>
                                        </p:tav>
                                      </p:tavLst>
                                    </p:anim>
                                    <p:anim calcmode="lin" valueType="num">
                                      <p:cBhvr additive="base">
                                        <p:cTn id="68" dur="500" fill="hold"/>
                                        <p:tgtEl>
                                          <p:spTgt spid="55"/>
                                        </p:tgtEl>
                                        <p:attrNameLst>
                                          <p:attrName>ppt_y</p:attrName>
                                        </p:attrNameLst>
                                      </p:cBhvr>
                                      <p:tavLst>
                                        <p:tav tm="0">
                                          <p:val>
                                            <p:strVal val="0-#ppt_h/2"/>
                                          </p:val>
                                        </p:tav>
                                        <p:tav tm="100000">
                                          <p:val>
                                            <p:strVal val="#ppt_y"/>
                                          </p:val>
                                        </p:tav>
                                      </p:tavLst>
                                    </p:anim>
                                  </p:childTnLst>
                                </p:cTn>
                              </p:par>
                              <p:par>
                                <p:cTn id="69" presetID="10" presetClass="entr" presetSubtype="0" fill="hold" grpId="0" nodeType="withEffect">
                                  <p:stCondLst>
                                    <p:cond delay="25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childTnLst>
                          </p:cTn>
                        </p:par>
                        <p:par>
                          <p:cTn id="72" fill="hold">
                            <p:stCondLst>
                              <p:cond delay="4500"/>
                            </p:stCondLst>
                            <p:childTnLst>
                              <p:par>
                                <p:cTn id="73" presetID="2" presetClass="entr" presetSubtype="2" decel="100000" fill="hold" grpId="0" nodeType="afterEffect">
                                  <p:stCondLst>
                                    <p:cond delay="0"/>
                                  </p:stCondLst>
                                  <p:childTnLst>
                                    <p:set>
                                      <p:cBhvr>
                                        <p:cTn id="74" dur="1" fill="hold">
                                          <p:stCondLst>
                                            <p:cond delay="0"/>
                                          </p:stCondLst>
                                        </p:cTn>
                                        <p:tgtEl>
                                          <p:spTgt spid="58">
                                            <p:txEl>
                                              <p:pRg st="0" end="0"/>
                                            </p:txEl>
                                          </p:spTgt>
                                        </p:tgtEl>
                                        <p:attrNameLst>
                                          <p:attrName>style.visibility</p:attrName>
                                        </p:attrNameLst>
                                      </p:cBhvr>
                                      <p:to>
                                        <p:strVal val="visible"/>
                                      </p:to>
                                    </p:set>
                                    <p:anim calcmode="lin" valueType="num">
                                      <p:cBhvr additive="base">
                                        <p:cTn id="75" dur="35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76" dur="35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4850"/>
                            </p:stCondLst>
                            <p:childTnLst>
                              <p:par>
                                <p:cTn id="78" presetID="2" presetClass="entr" presetSubtype="8" decel="100000" fill="hold" grpId="0" nodeType="afterEffect">
                                  <p:stCondLst>
                                    <p:cond delay="25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ppt_y"/>
                                          </p:val>
                                        </p:tav>
                                        <p:tav tm="100000">
                                          <p:val>
                                            <p:strVal val="#ppt_y"/>
                                          </p:val>
                                        </p:tav>
                                      </p:tavLst>
                                    </p:anim>
                                  </p:childTnLst>
                                </p:cTn>
                              </p:par>
                              <p:par>
                                <p:cTn id="82" presetID="2" presetClass="entr" presetSubtype="9" decel="10000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0-#ppt_w/2"/>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par>
                                <p:cTn id="86" presetID="10" presetClass="entr" presetSubtype="0" fill="hold" grpId="0" nodeType="withEffect">
                                  <p:stCondLst>
                                    <p:cond delay="250"/>
                                  </p:stCondLst>
                                  <p:childTnLst>
                                    <p:set>
                                      <p:cBhvr>
                                        <p:cTn id="87" dur="1" fill="hold">
                                          <p:stCondLst>
                                            <p:cond delay="0"/>
                                          </p:stCondLst>
                                        </p:cTn>
                                        <p:tgtEl>
                                          <p:spTgt spid="61">
                                            <p:txEl>
                                              <p:pRg st="0" end="0"/>
                                            </p:txEl>
                                          </p:spTgt>
                                        </p:tgtEl>
                                        <p:attrNameLst>
                                          <p:attrName>style.visibility</p:attrName>
                                        </p:attrNameLst>
                                      </p:cBhvr>
                                      <p:to>
                                        <p:strVal val="visible"/>
                                      </p:to>
                                    </p:set>
                                    <p:animEffect transition="in" filter="fade">
                                      <p:cBhvr>
                                        <p:cTn id="88" dur="500"/>
                                        <p:tgtEl>
                                          <p:spTgt spid="61">
                                            <p:txEl>
                                              <p:pRg st="0" end="0"/>
                                            </p:txEl>
                                          </p:spTgt>
                                        </p:tgtEl>
                                      </p:cBhvr>
                                    </p:animEffect>
                                  </p:childTnLst>
                                </p:cTn>
                              </p:par>
                            </p:childTnLst>
                          </p:cTn>
                        </p:par>
                        <p:par>
                          <p:cTn id="89" fill="hold">
                            <p:stCondLst>
                              <p:cond delay="5600"/>
                            </p:stCondLst>
                            <p:childTnLst>
                              <p:par>
                                <p:cTn id="90" presetID="2" presetClass="entr" presetSubtype="2" decel="100000" fill="hold" grpId="0" nodeType="afterEffect">
                                  <p:stCondLst>
                                    <p:cond delay="0"/>
                                  </p:stCondLst>
                                  <p:childTnLst>
                                    <p:set>
                                      <p:cBhvr>
                                        <p:cTn id="91" dur="1" fill="hold">
                                          <p:stCondLst>
                                            <p:cond delay="0"/>
                                          </p:stCondLst>
                                        </p:cTn>
                                        <p:tgtEl>
                                          <p:spTgt spid="62">
                                            <p:txEl>
                                              <p:pRg st="0" end="0"/>
                                            </p:txEl>
                                          </p:spTgt>
                                        </p:tgtEl>
                                        <p:attrNameLst>
                                          <p:attrName>style.visibility</p:attrName>
                                        </p:attrNameLst>
                                      </p:cBhvr>
                                      <p:to>
                                        <p:strVal val="visible"/>
                                      </p:to>
                                    </p:set>
                                    <p:anim calcmode="lin" valueType="num">
                                      <p:cBhvr additive="base">
                                        <p:cTn id="92" dur="35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93" dur="35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5950"/>
                            </p:stCondLst>
                            <p:childTnLst>
                              <p:par>
                                <p:cTn id="95" presetID="2" presetClass="entr" presetSubtype="8" decel="100000" fill="hold" grpId="0" nodeType="afterEffect">
                                  <p:stCondLst>
                                    <p:cond delay="250"/>
                                  </p:stCondLst>
                                  <p:childTnLst>
                                    <p:set>
                                      <p:cBhvr>
                                        <p:cTn id="96" dur="1" fill="hold">
                                          <p:stCondLst>
                                            <p:cond delay="0"/>
                                          </p:stCondLst>
                                        </p:cTn>
                                        <p:tgtEl>
                                          <p:spTgt spid="64"/>
                                        </p:tgtEl>
                                        <p:attrNameLst>
                                          <p:attrName>style.visibility</p:attrName>
                                        </p:attrNameLst>
                                      </p:cBhvr>
                                      <p:to>
                                        <p:strVal val="visible"/>
                                      </p:to>
                                    </p:set>
                                    <p:anim calcmode="lin" valueType="num">
                                      <p:cBhvr additive="base">
                                        <p:cTn id="97" dur="500" fill="hold"/>
                                        <p:tgtEl>
                                          <p:spTgt spid="64"/>
                                        </p:tgtEl>
                                        <p:attrNameLst>
                                          <p:attrName>ppt_x</p:attrName>
                                        </p:attrNameLst>
                                      </p:cBhvr>
                                      <p:tavLst>
                                        <p:tav tm="0">
                                          <p:val>
                                            <p:strVal val="0-#ppt_w/2"/>
                                          </p:val>
                                        </p:tav>
                                        <p:tav tm="100000">
                                          <p:val>
                                            <p:strVal val="#ppt_x"/>
                                          </p:val>
                                        </p:tav>
                                      </p:tavLst>
                                    </p:anim>
                                    <p:anim calcmode="lin" valueType="num">
                                      <p:cBhvr additive="base">
                                        <p:cTn id="98" dur="500" fill="hold"/>
                                        <p:tgtEl>
                                          <p:spTgt spid="64"/>
                                        </p:tgtEl>
                                        <p:attrNameLst>
                                          <p:attrName>ppt_y</p:attrName>
                                        </p:attrNameLst>
                                      </p:cBhvr>
                                      <p:tavLst>
                                        <p:tav tm="0">
                                          <p:val>
                                            <p:strVal val="#ppt_y"/>
                                          </p:val>
                                        </p:tav>
                                        <p:tav tm="100000">
                                          <p:val>
                                            <p:strVal val="#ppt_y"/>
                                          </p:val>
                                        </p:tav>
                                      </p:tavLst>
                                    </p:anim>
                                  </p:childTnLst>
                                </p:cTn>
                              </p:par>
                              <p:par>
                                <p:cTn id="99" presetID="2" presetClass="entr" presetSubtype="9" decel="100000" fill="hold" grpId="0" nodeType="withEffect">
                                  <p:stCondLst>
                                    <p:cond delay="25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0-#ppt_w/2"/>
                                          </p:val>
                                        </p:tav>
                                        <p:tav tm="100000">
                                          <p:val>
                                            <p:strVal val="#ppt_x"/>
                                          </p:val>
                                        </p:tav>
                                      </p:tavLst>
                                    </p:anim>
                                    <p:anim calcmode="lin" valueType="num">
                                      <p:cBhvr additive="base">
                                        <p:cTn id="102" dur="500" fill="hold"/>
                                        <p:tgtEl>
                                          <p:spTgt spid="63"/>
                                        </p:tgtEl>
                                        <p:attrNameLst>
                                          <p:attrName>ppt_y</p:attrName>
                                        </p:attrNameLst>
                                      </p:cBhvr>
                                      <p:tavLst>
                                        <p:tav tm="0">
                                          <p:val>
                                            <p:strVal val="0-#ppt_h/2"/>
                                          </p:val>
                                        </p:tav>
                                        <p:tav tm="100000">
                                          <p:val>
                                            <p:strVal val="#ppt_y"/>
                                          </p:val>
                                        </p:tav>
                                      </p:tavLst>
                                    </p:anim>
                                  </p:childTnLst>
                                </p:cTn>
                              </p:par>
                              <p:par>
                                <p:cTn id="103" presetID="10" presetClass="entr" presetSubtype="0" fill="hold" grpId="0" nodeType="withEffect">
                                  <p:stCondLst>
                                    <p:cond delay="250"/>
                                  </p:stCondLst>
                                  <p:childTnLst>
                                    <p:set>
                                      <p:cBhvr>
                                        <p:cTn id="104" dur="1" fill="hold">
                                          <p:stCondLst>
                                            <p:cond delay="0"/>
                                          </p:stCondLst>
                                        </p:cTn>
                                        <p:tgtEl>
                                          <p:spTgt spid="65">
                                            <p:txEl>
                                              <p:pRg st="0" end="0"/>
                                            </p:txEl>
                                          </p:spTgt>
                                        </p:tgtEl>
                                        <p:attrNameLst>
                                          <p:attrName>style.visibility</p:attrName>
                                        </p:attrNameLst>
                                      </p:cBhvr>
                                      <p:to>
                                        <p:strVal val="visible"/>
                                      </p:to>
                                    </p:set>
                                    <p:animEffect transition="in" filter="fade">
                                      <p:cBhvr>
                                        <p:cTn id="105" dur="500"/>
                                        <p:tgtEl>
                                          <p:spTgt spid="65">
                                            <p:txEl>
                                              <p:pRg st="0" end="0"/>
                                            </p:txEl>
                                          </p:spTgt>
                                        </p:tgtEl>
                                      </p:cBhvr>
                                    </p:animEffect>
                                  </p:childTnLst>
                                </p:cTn>
                              </p:par>
                            </p:childTnLst>
                          </p:cTn>
                        </p:par>
                        <p:par>
                          <p:cTn id="106" fill="hold">
                            <p:stCondLst>
                              <p:cond delay="6700"/>
                            </p:stCondLst>
                            <p:childTnLst>
                              <p:par>
                                <p:cTn id="107" presetID="2" presetClass="entr" presetSubtype="2" decel="100000" fill="hold" grpId="0" nodeType="after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 calcmode="lin" valueType="num">
                                      <p:cBhvr additive="base">
                                        <p:cTn id="109" dur="35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110" dur="35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7" grpId="0" animBg="1"/>
      <p:bldP spid="28" grpId="0" animBg="1"/>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7" grpId="0" build="p">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350" fill="hold"/>
                        <p:tgtEl>
                          <p:spTgt spid="47"/>
                        </p:tgtEl>
                        <p:attrNameLst>
                          <p:attrName>ppt_x</p:attrName>
                        </p:attrNameLst>
                      </p:cBhvr>
                      <p:tavLst>
                        <p:tav tm="0">
                          <p:val>
                            <p:strVal val="1+#ppt_w/2"/>
                          </p:val>
                        </p:tav>
                        <p:tav tm="100000">
                          <p:val>
                            <p:strVal val="#ppt_x"/>
                          </p:val>
                        </p:tav>
                      </p:tavLst>
                    </p:anim>
                    <p:anim calcmode="lin" valueType="num">
                      <p:cBhvr additive="base">
                        <p:cTn dur="350" fill="hold"/>
                        <p:tgtEl>
                          <p:spTgt spid="47"/>
                        </p:tgtEl>
                        <p:attrNameLst>
                          <p:attrName>ppt_y</p:attrName>
                        </p:attrNameLst>
                      </p:cBhvr>
                      <p:tavLst>
                        <p:tav tm="0">
                          <p:val>
                            <p:strVal val="#ppt_y"/>
                          </p:val>
                        </p:tav>
                        <p:tav tm="100000">
                          <p:val>
                            <p:strVal val="#ppt_y"/>
                          </p:val>
                        </p:tav>
                      </p:tavLst>
                    </p:anim>
                  </p:childTnLst>
                </p:cTn>
              </p:par>
            </p:tnLst>
          </p:tmpl>
        </p:tmplLst>
      </p:bldP>
      <p:bldP spid="51" grpId="0" animBg="1"/>
      <p:bldP spid="52" grpId="0" animBg="1"/>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350" fill="hold"/>
                        <p:tgtEl>
                          <p:spTgt spid="54"/>
                        </p:tgtEl>
                        <p:attrNameLst>
                          <p:attrName>ppt_x</p:attrName>
                        </p:attrNameLst>
                      </p:cBhvr>
                      <p:tavLst>
                        <p:tav tm="0">
                          <p:val>
                            <p:strVal val="1+#ppt_w/2"/>
                          </p:val>
                        </p:tav>
                        <p:tav tm="100000">
                          <p:val>
                            <p:strVal val="#ppt_x"/>
                          </p:val>
                        </p:tav>
                      </p:tavLst>
                    </p:anim>
                    <p:anim calcmode="lin" valueType="num">
                      <p:cBhvr additive="base">
                        <p:cTn dur="350" fill="hold"/>
                        <p:tgtEl>
                          <p:spTgt spid="54"/>
                        </p:tgtEl>
                        <p:attrNameLst>
                          <p:attrName>ppt_y</p:attrName>
                        </p:attrNameLst>
                      </p:cBhvr>
                      <p:tavLst>
                        <p:tav tm="0">
                          <p:val>
                            <p:strVal val="#ppt_y"/>
                          </p:val>
                        </p:tav>
                        <p:tav tm="100000">
                          <p:val>
                            <p:strVal val="#ppt_y"/>
                          </p:val>
                        </p:tav>
                      </p:tavLst>
                    </p:anim>
                  </p:childTnLst>
                </p:cTn>
              </p:par>
            </p:tnLst>
          </p:tmpl>
        </p:tmplLst>
      </p:bldP>
      <p:bldP spid="55" grpId="0" animBg="1"/>
      <p:bldP spid="56" grpId="0" animBg="1"/>
      <p:bldP spid="57" grpId="0" build="p">
        <p:tmplLst>
          <p:tmpl lvl="1">
            <p:tnLst>
              <p:par>
                <p:cTn presetID="10" presetClass="entr" presetSubtype="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2" presetClass="entr" presetSubtype="2" decel="10000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350" fill="hold"/>
                        <p:tgtEl>
                          <p:spTgt spid="58"/>
                        </p:tgtEl>
                        <p:attrNameLst>
                          <p:attrName>ppt_x</p:attrName>
                        </p:attrNameLst>
                      </p:cBhvr>
                      <p:tavLst>
                        <p:tav tm="0">
                          <p:val>
                            <p:strVal val="1+#ppt_w/2"/>
                          </p:val>
                        </p:tav>
                        <p:tav tm="100000">
                          <p:val>
                            <p:strVal val="#ppt_x"/>
                          </p:val>
                        </p:tav>
                      </p:tavLst>
                    </p:anim>
                    <p:anim calcmode="lin" valueType="num">
                      <p:cBhvr additive="base">
                        <p:cTn dur="350" fill="hold"/>
                        <p:tgtEl>
                          <p:spTgt spid="58"/>
                        </p:tgtEl>
                        <p:attrNameLst>
                          <p:attrName>ppt_y</p:attrName>
                        </p:attrNameLst>
                      </p:cBhvr>
                      <p:tavLst>
                        <p:tav tm="0">
                          <p:val>
                            <p:strVal val="#ppt_y"/>
                          </p:val>
                        </p:tav>
                        <p:tav tm="100000">
                          <p:val>
                            <p:strVal val="#ppt_y"/>
                          </p:val>
                        </p:tav>
                      </p:tavLst>
                    </p:anim>
                  </p:childTnLst>
                </p:cTn>
              </p:par>
            </p:tnLst>
          </p:tmpl>
        </p:tmplLst>
      </p:bldP>
      <p:bldP spid="59" grpId="0" animBg="1"/>
      <p:bldP spid="60" grpId="0" animBg="1"/>
      <p:bldP spid="61" grpId="0" build="p">
        <p:tmplLst>
          <p:tmpl lvl="1">
            <p:tnLst>
              <p:par>
                <p:cTn presetID="10" presetClass="entr" presetSubtype="0" fill="hold" nodeType="withEffect">
                  <p:stCondLst>
                    <p:cond delay="25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350" fill="hold"/>
                        <p:tgtEl>
                          <p:spTgt spid="62"/>
                        </p:tgtEl>
                        <p:attrNameLst>
                          <p:attrName>ppt_x</p:attrName>
                        </p:attrNameLst>
                      </p:cBhvr>
                      <p:tavLst>
                        <p:tav tm="0">
                          <p:val>
                            <p:strVal val="1+#ppt_w/2"/>
                          </p:val>
                        </p:tav>
                        <p:tav tm="100000">
                          <p:val>
                            <p:strVal val="#ppt_x"/>
                          </p:val>
                        </p:tav>
                      </p:tavLst>
                    </p:anim>
                    <p:anim calcmode="lin" valueType="num">
                      <p:cBhvr additive="base">
                        <p:cTn dur="35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build="p">
        <p:tmplLst>
          <p:tmpl lvl="1">
            <p:tnLst>
              <p:par>
                <p:cTn presetID="10" presetClass="entr" presetSubtype="0" fill="hold" nodeType="withEffect">
                  <p:stCondLst>
                    <p:cond delay="25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350" fill="hold"/>
                        <p:tgtEl>
                          <p:spTgt spid="66"/>
                        </p:tgtEl>
                        <p:attrNameLst>
                          <p:attrName>ppt_x</p:attrName>
                        </p:attrNameLst>
                      </p:cBhvr>
                      <p:tavLst>
                        <p:tav tm="0">
                          <p:val>
                            <p:strVal val="1+#ppt_w/2"/>
                          </p:val>
                        </p:tav>
                        <p:tav tm="100000">
                          <p:val>
                            <p:strVal val="#ppt_x"/>
                          </p:val>
                        </p:tav>
                      </p:tavLst>
                    </p:anim>
                    <p:anim calcmode="lin" valueType="num">
                      <p:cBhvr additive="base">
                        <p:cTn dur="35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82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8288000" cy="10287000"/>
          </a:xfrm>
          <a:prstGeom prst="rect">
            <a:avLst/>
          </a:prstGeom>
        </p:spPr>
        <p:txBody>
          <a:bodyPr/>
          <a:lstStyle>
            <a:lvl1pPr marL="0" indent="0">
              <a:buNone/>
              <a:defRPr>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1" name="図プレースホルダー 10"/>
          <p:cNvSpPr>
            <a:spLocks noGrp="1"/>
          </p:cNvSpPr>
          <p:nvPr>
            <p:ph type="pic" sz="quarter" idx="11" hasCustomPrompt="1"/>
          </p:nvPr>
        </p:nvSpPr>
        <p:spPr>
          <a:xfrm>
            <a:off x="0" y="3187700"/>
            <a:ext cx="18288000" cy="4140200"/>
          </a:xfrm>
          <a:prstGeom prst="rect">
            <a:avLst/>
          </a:prstGeom>
          <a:solidFill>
            <a:srgbClr val="0099FF">
              <a:alpha val="80000"/>
            </a:srgbClr>
          </a:solidFill>
        </p:spPr>
        <p:txBody>
          <a:bodyPr/>
          <a:lstStyle>
            <a:lvl1pPr marL="0" indent="0">
              <a:buNone/>
              <a:defRPr baseline="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Don’t add picture</a:t>
            </a:r>
          </a:p>
        </p:txBody>
      </p:sp>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6"/>
            <a:ext cx="13741400" cy="1497110"/>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2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ubtitle 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8288000" cy="10287000"/>
          </a:xfrm>
          <a:prstGeom prst="rect">
            <a:avLst/>
          </a:prstGeom>
        </p:spPr>
        <p:txBody>
          <a:bodyPr/>
          <a:lstStyle>
            <a:lvl1pPr marL="0" indent="0">
              <a:buNone/>
              <a:defRPr>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
        <p:nvSpPr>
          <p:cNvPr id="11" name="図プレースホルダー 10"/>
          <p:cNvSpPr>
            <a:spLocks noGrp="1"/>
          </p:cNvSpPr>
          <p:nvPr>
            <p:ph type="pic" sz="quarter" idx="11" hasCustomPrompt="1"/>
          </p:nvPr>
        </p:nvSpPr>
        <p:spPr>
          <a:xfrm>
            <a:off x="0" y="3187700"/>
            <a:ext cx="18288000" cy="4140200"/>
          </a:xfrm>
          <a:prstGeom prst="rect">
            <a:avLst/>
          </a:prstGeom>
          <a:solidFill>
            <a:srgbClr val="0099FF">
              <a:alpha val="80000"/>
            </a:srgbClr>
          </a:solidFill>
        </p:spPr>
        <p:txBody>
          <a:bodyPr/>
          <a:lstStyle>
            <a:lvl1pPr marL="0" indent="0">
              <a:buNone/>
              <a:defRPr baseline="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Don’t add picture</a:t>
            </a:r>
          </a:p>
        </p:txBody>
      </p:sp>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Presentation Title</a:t>
            </a:r>
          </a:p>
        </p:txBody>
      </p:sp>
      <p:sp>
        <p:nvSpPr>
          <p:cNvPr id="7" name="サブタイトル 2"/>
          <p:cNvSpPr>
            <a:spLocks noGrp="1"/>
          </p:cNvSpPr>
          <p:nvPr>
            <p:ph type="subTitle" idx="1" hasCustomPrompt="1"/>
          </p:nvPr>
        </p:nvSpPr>
        <p:spPr>
          <a:xfrm>
            <a:off x="2260600" y="5697066"/>
            <a:ext cx="13741400" cy="1497110"/>
          </a:xfrm>
          <a:prstGeom prst="rect">
            <a:avLst/>
          </a:prstGeom>
        </p:spPr>
        <p:txBody>
          <a:bodyPr>
            <a:noAutofit/>
          </a:bodyPr>
          <a:lstStyle>
            <a:lvl1pPr marL="0" indent="0" algn="ctr">
              <a:lnSpc>
                <a:spcPct val="110000"/>
              </a:lnSpc>
              <a:buNone/>
              <a:defRPr sz="24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Author or subtitle here</a:t>
            </a:r>
            <a:endParaRPr lang="en-US" dirty="0"/>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133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826899" y="411956"/>
            <a:ext cx="14634210" cy="1988344"/>
          </a:xfrm>
          <a:prstGeom prst="rect">
            <a:avLst/>
          </a:prstGeom>
        </p:spPr>
        <p:txBody>
          <a:bodyPr lIns="68589" tIns="34295" rIns="68589" bIns="34295"/>
          <a:lstStyle/>
          <a:p>
            <a:r>
              <a:rPr lang="fr-FR"/>
              <a:t>Modifiez le style du titre</a:t>
            </a:r>
            <a:endParaRPr/>
          </a:p>
        </p:txBody>
      </p:sp>
      <p:sp>
        <p:nvSpPr>
          <p:cNvPr id="3" name="Content Placeholder 2"/>
          <p:cNvSpPr>
            <a:spLocks noGrp="1"/>
          </p:cNvSpPr>
          <p:nvPr>
            <p:ph idx="1"/>
          </p:nvPr>
        </p:nvSpPr>
        <p:spPr>
          <a:xfrm>
            <a:off x="1826899" y="2743200"/>
            <a:ext cx="14634210" cy="6515100"/>
          </a:xfrm>
          <a:prstGeom prst="rect">
            <a:avLst/>
          </a:prstGeom>
        </p:spPr>
        <p:txBody>
          <a:bodyPr lIns="68589" tIns="34295" rIns="68589" bIns="34295"/>
          <a:lstStyle>
            <a:lvl5pPr>
              <a:defRPr/>
            </a:lvl5pPr>
            <a:lvl6pPr>
              <a:defRPr/>
            </a:lvl6pPr>
            <a:lvl7pPr>
              <a:defRPr baseline="0"/>
            </a:lvl7pPr>
            <a:lvl8pPr>
              <a:defRPr baseline="0"/>
            </a:lvl8pPr>
            <a:lvl9pPr>
              <a:defRPr baseline="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a:p>
        </p:txBody>
      </p:sp>
      <p:sp>
        <p:nvSpPr>
          <p:cNvPr id="4" name="Date Placeholder 3"/>
          <p:cNvSpPr>
            <a:spLocks noGrp="1"/>
          </p:cNvSpPr>
          <p:nvPr>
            <p:ph type="dt" sz="half" idx="10"/>
          </p:nvPr>
        </p:nvSpPr>
        <p:spPr>
          <a:xfrm>
            <a:off x="12230905" y="9672641"/>
            <a:ext cx="2094934" cy="271462"/>
          </a:xfrm>
          <a:prstGeom prst="rect">
            <a:avLst/>
          </a:prstGeom>
        </p:spPr>
        <p:txBody>
          <a:bodyPr lIns="68589" tIns="34295" rIns="68589" bIns="34295"/>
          <a:lstStyle/>
          <a:p>
            <a:fld id="{59565F3F-EFB8-48F4-87A2-DCFD6A074904}" type="datetime1">
              <a:rPr lang="fr-FR" smtClean="0"/>
              <a:pPr/>
              <a:t>30/12/2018</a:t>
            </a:fld>
            <a:endParaRPr dirty="0"/>
          </a:p>
        </p:txBody>
      </p:sp>
      <p:sp>
        <p:nvSpPr>
          <p:cNvPr id="5" name="Footer Placeholder 4"/>
          <p:cNvSpPr>
            <a:spLocks noGrp="1"/>
          </p:cNvSpPr>
          <p:nvPr>
            <p:ph type="ftr" sz="quarter" idx="11"/>
          </p:nvPr>
        </p:nvSpPr>
        <p:spPr>
          <a:xfrm>
            <a:off x="1813727" y="9672641"/>
            <a:ext cx="9959858" cy="271462"/>
          </a:xfrm>
          <a:prstGeom prst="rect">
            <a:avLst/>
          </a:prstGeom>
        </p:spPr>
        <p:txBody>
          <a:bodyPr lIns="68589" tIns="34295" rIns="68589" bIns="34295"/>
          <a:lstStyle/>
          <a:p>
            <a:endParaRPr dirty="0"/>
          </a:p>
        </p:txBody>
      </p:sp>
      <p:sp>
        <p:nvSpPr>
          <p:cNvPr id="6" name="Slide Number Placeholder 5"/>
          <p:cNvSpPr>
            <a:spLocks noGrp="1"/>
          </p:cNvSpPr>
          <p:nvPr>
            <p:ph type="sldNum" sz="quarter" idx="12"/>
          </p:nvPr>
        </p:nvSpPr>
        <p:spPr>
          <a:xfrm>
            <a:off x="14746158" y="9672641"/>
            <a:ext cx="1714948" cy="271462"/>
          </a:xfrm>
          <a:prstGeom prst="rect">
            <a:avLst/>
          </a:prstGeom>
        </p:spPr>
        <p:txBody>
          <a:bodyPr lIns="68589" tIns="34295" rIns="68589" bIns="34295"/>
          <a:lstStyle/>
          <a:p>
            <a:fld id="{F36C87F6-986D-49E6-AF40-1B3A1EE8064D}" type="slidenum">
              <a:rPr/>
              <a:pPr/>
              <a:t>‹#›</a:t>
            </a:fld>
            <a:endParaRPr dirty="0"/>
          </a:p>
        </p:txBody>
      </p:sp>
    </p:spTree>
    <p:extLst>
      <p:ext uri="{BB962C8B-B14F-4D97-AF65-F5344CB8AC3E}">
        <p14:creationId xmlns:p14="http://schemas.microsoft.com/office/powerpoint/2010/main" val="2515344146"/>
      </p:ext>
    </p:extLst>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1074722"/>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316229" y="3453469"/>
            <a:ext cx="17646914" cy="928687"/>
          </a:xfrm>
          <a:prstGeom prst="rect">
            <a:avLst/>
          </a:prstGeom>
        </p:spPr>
        <p:txBody>
          <a:bodyPr anchor="b"/>
          <a:lstStyle>
            <a:lvl1pPr algn="ctr">
              <a:defRPr sz="3600"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316230" y="4596063"/>
            <a:ext cx="17646913" cy="3814863"/>
          </a:xfrm>
          <a:prstGeom prst="rect">
            <a:avLst/>
          </a:prstGeom>
        </p:spPr>
        <p:txBody>
          <a:bodyPr anchor="t"/>
          <a:lstStyle>
            <a:lvl1pPr algn="ctr">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350385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18434"/>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0" y="5666877"/>
            <a:ext cx="15370175"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6752384"/>
            <a:ext cx="15370173" cy="2355524"/>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4" name="図プレースホルダー 13"/>
          <p:cNvSpPr>
            <a:spLocks noGrp="1"/>
          </p:cNvSpPr>
          <p:nvPr>
            <p:ph type="pic" sz="quarter" idx="17" hasCustomPrompt="1"/>
          </p:nvPr>
        </p:nvSpPr>
        <p:spPr>
          <a:xfrm>
            <a:off x="1399071" y="2289760"/>
            <a:ext cx="15370175" cy="3311198"/>
          </a:xfrm>
          <a:prstGeom prst="rect">
            <a:avLst/>
          </a:prstGeom>
        </p:spPr>
        <p:txBody>
          <a:bodyPr/>
          <a:lstStyle>
            <a:lvl1pPr>
              <a:defRPr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Add picture here</a:t>
            </a:r>
          </a:p>
        </p:txBody>
      </p:sp>
    </p:spTree>
    <p:extLst>
      <p:ext uri="{BB962C8B-B14F-4D97-AF65-F5344CB8AC3E}">
        <p14:creationId xmlns:p14="http://schemas.microsoft.com/office/powerpoint/2010/main" val="42279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r>
              <a:rPr lang="en-US"/>
              <a:t>Slide </a:t>
            </a:r>
            <a:fld id="{DAEF4D36-AE85-49C9-90DE-66D02B257272}" type="slidenum">
              <a:rPr lang="en-US" smtClean="0"/>
              <a:pPr/>
              <a:t>‹#›</a:t>
            </a:fld>
            <a:endParaRPr lang="en-US" dirty="0"/>
          </a:p>
        </p:txBody>
      </p:sp>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Slide Title Here</a:t>
            </a:r>
          </a:p>
        </p:txBody>
      </p:sp>
      <p:sp>
        <p:nvSpPr>
          <p:cNvPr id="6" name="サブタイトル 2"/>
          <p:cNvSpPr>
            <a:spLocks noGrp="1"/>
          </p:cNvSpPr>
          <p:nvPr>
            <p:ph type="subTitle" idx="1" hasCustomPrompt="1"/>
          </p:nvPr>
        </p:nvSpPr>
        <p:spPr>
          <a:xfrm>
            <a:off x="316229" y="1305407"/>
            <a:ext cx="17646914" cy="923530"/>
          </a:xfrm>
          <a:prstGeom prst="rect">
            <a:avLst/>
          </a:prstGeom>
        </p:spPr>
        <p:txBody>
          <a:bodyPr>
            <a:normAutofit/>
          </a:bodyPr>
          <a:lstStyle>
            <a:lvl1pPr marL="0" indent="0" algn="ctr">
              <a:lnSpc>
                <a:spcPct val="110000"/>
              </a:lnSpc>
              <a:buNone/>
              <a:defRPr sz="20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dirty="0"/>
              <a:t>A brief description here</a:t>
            </a:r>
            <a:endParaRPr lang="en-US" dirty="0"/>
          </a:p>
        </p:txBody>
      </p:sp>
      <p:cxnSp>
        <p:nvCxnSpPr>
          <p:cNvPr id="7" name="直線コネクタ 6"/>
          <p:cNvCxnSpPr/>
          <p:nvPr userDrawn="1"/>
        </p:nvCxnSpPr>
        <p:spPr>
          <a:xfrm>
            <a:off x="2092154" y="1239251"/>
            <a:ext cx="13741400"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1399071" y="2538664"/>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9" name="テキスト プレースホルダー 8"/>
          <p:cNvSpPr>
            <a:spLocks noGrp="1"/>
          </p:cNvSpPr>
          <p:nvPr>
            <p:ph type="body" sz="quarter" idx="14" hasCustomPrompt="1"/>
          </p:nvPr>
        </p:nvSpPr>
        <p:spPr>
          <a:xfrm>
            <a:off x="1399072" y="3624170"/>
            <a:ext cx="7383981" cy="5221705"/>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0" name="テキスト プレースホルダー 8"/>
          <p:cNvSpPr>
            <a:spLocks noGrp="1"/>
          </p:cNvSpPr>
          <p:nvPr>
            <p:ph type="body" sz="quarter" idx="15" hasCustomPrompt="1"/>
          </p:nvPr>
        </p:nvSpPr>
        <p:spPr>
          <a:xfrm>
            <a:off x="9384029" y="2532906"/>
            <a:ext cx="7383982" cy="1025346"/>
          </a:xfrm>
          <a:prstGeom prst="rect">
            <a:avLst/>
          </a:prstGeom>
        </p:spPr>
        <p:txBody>
          <a:bodyPr anchor="b"/>
          <a:lstStyle>
            <a:lvl1pPr algn="l">
              <a:defRPr sz="2800" baseline="0">
                <a:solidFill>
                  <a:srgbClr val="0099FF"/>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
        <p:nvSpPr>
          <p:cNvPr id="11" name="テキスト プレースホルダー 8"/>
          <p:cNvSpPr>
            <a:spLocks noGrp="1"/>
          </p:cNvSpPr>
          <p:nvPr>
            <p:ph type="body" sz="quarter" idx="16" hasCustomPrompt="1"/>
          </p:nvPr>
        </p:nvSpPr>
        <p:spPr>
          <a:xfrm>
            <a:off x="9384030" y="3618412"/>
            <a:ext cx="7383981" cy="5221705"/>
          </a:xfrm>
          <a:prstGeom prst="rect">
            <a:avLst/>
          </a:prstGeom>
        </p:spPr>
        <p:txBody>
          <a:bodyPr anchor="t"/>
          <a:lstStyle>
            <a:lvl1pPr algn="l">
              <a:lnSpc>
                <a:spcPts val="2800"/>
              </a:lnSpc>
              <a:defRPr sz="2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dirty="0"/>
              <a:t>Text Here</a:t>
            </a:r>
            <a:endParaRPr lang="ja-JP" altLang="en-US" dirty="0"/>
          </a:p>
        </p:txBody>
      </p:sp>
    </p:spTree>
    <p:extLst>
      <p:ext uri="{BB962C8B-B14F-4D97-AF65-F5344CB8AC3E}">
        <p14:creationId xmlns:p14="http://schemas.microsoft.com/office/powerpoint/2010/main" val="35766593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image" Target="../media/image1.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50000"/>
            <a:alpha val="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637300"/>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80" r:id="rId4"/>
    <p:sldLayoutId id="2147483691" r:id="rId5"/>
    <p:sldLayoutId id="2147483705" r:id="rId6"/>
  </p:sldLayoutIdLst>
  <p:hf hdr="0" ftr="0" dt="0"/>
  <p:txStyles>
    <p:titleStyle>
      <a:lvl1pPr algn="l" defTabSz="1371600" rtl="0" eaLnBrk="1" latinLnBrk="0" hangingPunct="1">
        <a:lnSpc>
          <a:spcPct val="90000"/>
        </a:lnSpc>
        <a:spcBef>
          <a:spcPct val="0"/>
        </a:spcBef>
        <a:buNone/>
        <a:defRPr sz="4200" kern="1200">
          <a:solidFill>
            <a:schemeClr val="tx1"/>
          </a:solidFill>
          <a:latin typeface="Aller Light" panose="02000503000000020004" pitchFamily="2" charset="0"/>
          <a:ea typeface="A-OTF Shin Go Pro L" panose="020B0300000000000000" pitchFamily="34" charset="-128"/>
          <a:cs typeface="+mj-cs"/>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userDrawn="1"/>
        </p:nvSpPr>
        <p:spPr>
          <a:xfrm>
            <a:off x="0" y="9757611"/>
            <a:ext cx="18288000" cy="5293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schemeClr val="bg1"/>
              </a:solidFill>
            </a:endParaRPr>
          </a:p>
        </p:txBody>
      </p:sp>
      <p:sp>
        <p:nvSpPr>
          <p:cNvPr id="9" name="フッター プレースホルダー 2"/>
          <p:cNvSpPr>
            <a:spLocks noGrp="1"/>
          </p:cNvSpPr>
          <p:nvPr>
            <p:ph type="ftr" sz="quarter" idx="3"/>
          </p:nvPr>
        </p:nvSpPr>
        <p:spPr>
          <a:xfrm>
            <a:off x="5849051" y="9820652"/>
            <a:ext cx="6172200" cy="346031"/>
          </a:xfrm>
          <a:prstGeom prst="rect">
            <a:avLst/>
          </a:prstGeom>
        </p:spPr>
        <p:txBody>
          <a:bodyPr/>
          <a:lstStyle>
            <a:lvl1pPr algn="ctr">
              <a:defRPr sz="2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2" name="スライド番号プレースホルダー 3"/>
          <p:cNvSpPr>
            <a:spLocks noGrp="1"/>
          </p:cNvSpPr>
          <p:nvPr>
            <p:ph type="sldNum" sz="quarter" idx="4"/>
          </p:nvPr>
        </p:nvSpPr>
        <p:spPr>
          <a:xfrm>
            <a:off x="14149137" y="9829802"/>
            <a:ext cx="4114800" cy="336881"/>
          </a:xfrm>
          <a:prstGeom prst="rect">
            <a:avLst/>
          </a:prstGeom>
        </p:spPr>
        <p:txBody>
          <a:bodyPr/>
          <a:lstStyle>
            <a:lvl1pPr algn="r">
              <a:defRPr sz="20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Slide </a:t>
            </a:r>
            <a:fld id="{DAEF4D36-AE85-49C9-90DE-66D02B257272}" type="slidenum">
              <a:rPr lang="en-US" smtClean="0"/>
              <a:pPr/>
              <a:t>‹#›</a:t>
            </a:fld>
            <a:endParaRPr lang="en-US" dirty="0"/>
          </a:p>
        </p:txBody>
      </p:sp>
    </p:spTree>
    <p:extLst>
      <p:ext uri="{BB962C8B-B14F-4D97-AF65-F5344CB8AC3E}">
        <p14:creationId xmlns:p14="http://schemas.microsoft.com/office/powerpoint/2010/main" val="1412252144"/>
      </p:ext>
    </p:extLst>
  </p:cSld>
  <p:clrMap bg1="lt1" tx1="dk1" bg2="lt2" tx2="dk2" accent1="accent1" accent2="accent2" accent3="accent3" accent4="accent4" accent5="accent5" accent6="accent6" hlink="hlink" folHlink="folHlink"/>
  <p:sldLayoutIdLst>
    <p:sldLayoutId id="2147483681" r:id="rId1"/>
    <p:sldLayoutId id="2147483689" r:id="rId2"/>
    <p:sldLayoutId id="2147483682" r:id="rId3"/>
    <p:sldLayoutId id="2147483696" r:id="rId4"/>
    <p:sldLayoutId id="2147483683" r:id="rId5"/>
    <p:sldLayoutId id="2147483684" r:id="rId6"/>
    <p:sldLayoutId id="2147483685" r:id="rId7"/>
    <p:sldLayoutId id="2147483686" r:id="rId8"/>
    <p:sldLayoutId id="2147483695" r:id="rId9"/>
    <p:sldLayoutId id="2147483697" r:id="rId10"/>
    <p:sldLayoutId id="2147483698" r:id="rId11"/>
    <p:sldLayoutId id="2147483699" r:id="rId12"/>
    <p:sldLayoutId id="2147483694" r:id="rId13"/>
    <p:sldLayoutId id="2147483690" r:id="rId14"/>
    <p:sldLayoutId id="2147483687" r:id="rId15"/>
    <p:sldLayoutId id="2147483700" r:id="rId16"/>
    <p:sldLayoutId id="2147483702" r:id="rId17"/>
    <p:sldLayoutId id="2147483703" r:id="rId18"/>
    <p:sldLayoutId id="2147483704" r:id="rId19"/>
  </p:sldLayoutIdLst>
  <p:hf hdr="0" ftr="0" dt="0"/>
  <p:txStyles>
    <p:titleStyle>
      <a:lvl1pPr algn="l" defTabSz="1371600" rtl="0" eaLnBrk="1" latinLnBrk="0" hangingPunct="1">
        <a:lnSpc>
          <a:spcPct val="90000"/>
        </a:lnSpc>
        <a:spcBef>
          <a:spcPct val="0"/>
        </a:spcBef>
        <a:buNone/>
        <a:defRPr sz="6000" kern="1200" baseline="0">
          <a:solidFill>
            <a:schemeClr val="bg1">
              <a:lumMod val="95000"/>
            </a:schemeClr>
          </a:solidFill>
          <a:latin typeface="Bebas Neue Bold" panose="020B0606020202050201" pitchFamily="34" charset="0"/>
          <a:ea typeface="A-OTF Shin Go Pro L" panose="020B0300000000000000" pitchFamily="34" charset="-128"/>
          <a:cs typeface="+mj-cs"/>
        </a:defRPr>
      </a:lvl1pPr>
    </p:titleStyle>
    <p:bodyStyle>
      <a:lvl1pPr marL="0" indent="0" algn="l" defTabSz="1371600" rtl="0" eaLnBrk="1" latinLnBrk="0" hangingPunct="1">
        <a:lnSpc>
          <a:spcPct val="90000"/>
        </a:lnSpc>
        <a:spcBef>
          <a:spcPts val="1500"/>
        </a:spcBef>
        <a:buFont typeface="Wingdings" panose="05000000000000000000" pitchFamily="2" charset="2"/>
        <a:buNone/>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6.xml"/><Relationship Id="rId4" Type="http://schemas.openxmlformats.org/officeDocument/2006/relationships/chart" Target="../charts/chart4.xml"/></Relationships>
</file>

<file path=ppt/slides/_rels/slide3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0" y="0"/>
            <a:ext cx="18287999" cy="10286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タイトル 6"/>
          <p:cNvSpPr>
            <a:spLocks noGrp="1"/>
          </p:cNvSpPr>
          <p:nvPr>
            <p:ph type="ctrTitle"/>
          </p:nvPr>
        </p:nvSpPr>
        <p:spPr>
          <a:xfrm>
            <a:off x="3498985" y="3401096"/>
            <a:ext cx="13728700" cy="1852863"/>
          </a:xfrm>
        </p:spPr>
        <p:txBody>
          <a:bodyPr/>
          <a:lstStyle/>
          <a:p>
            <a:r>
              <a:rPr lang="en-US" sz="11500" dirty="0" err="1">
                <a:solidFill>
                  <a:srgbClr val="F26B36"/>
                </a:solidFill>
                <a:latin typeface="Batang" pitchFamily="18" charset="-127"/>
                <a:ea typeface="Batang" pitchFamily="18" charset="-127"/>
              </a:rPr>
              <a:t>T</a:t>
            </a:r>
            <a:r>
              <a:rPr lang="en-US" sz="11500" dirty="0" err="1">
                <a:latin typeface="Batang" pitchFamily="18" charset="-127"/>
                <a:ea typeface="Batang" pitchFamily="18" charset="-127"/>
              </a:rPr>
              <a:t>ake</a:t>
            </a:r>
            <a:r>
              <a:rPr lang="en-US" sz="11500" dirty="0" err="1">
                <a:solidFill>
                  <a:srgbClr val="F26B36"/>
                </a:solidFill>
                <a:latin typeface="Batang" pitchFamily="18" charset="-127"/>
                <a:ea typeface="Batang" pitchFamily="18" charset="-127"/>
              </a:rPr>
              <a:t>T</a:t>
            </a:r>
            <a:r>
              <a:rPr lang="en-US" sz="11500" dirty="0" err="1">
                <a:latin typeface="Batang" pitchFamily="18" charset="-127"/>
                <a:ea typeface="Batang" pitchFamily="18" charset="-127"/>
              </a:rPr>
              <a:t>axi</a:t>
            </a:r>
            <a:br>
              <a:rPr lang="en-US" dirty="0"/>
            </a:br>
            <a:r>
              <a:rPr lang="en-US" sz="3600" i="1" dirty="0">
                <a:latin typeface="Batang" pitchFamily="18" charset="-127"/>
                <a:ea typeface="Batang" pitchFamily="18" charset="-127"/>
              </a:rPr>
              <a:t>Easy, Secure, Comfortable</a:t>
            </a:r>
            <a:endParaRPr lang="en-US" i="1" dirty="0">
              <a:latin typeface="Batang" pitchFamily="18" charset="-127"/>
              <a:ea typeface="Batang" pitchFamily="18" charset="-127"/>
            </a:endParaRPr>
          </a:p>
        </p:txBody>
      </p:sp>
      <p:cxnSp>
        <p:nvCxnSpPr>
          <p:cNvPr id="11" name="直線コネクタ 10"/>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3" descr="D:\ILISI_2\Phase1\marketing\taketaxi.png"/>
          <p:cNvPicPr>
            <a:picLocks noChangeAspect="1" noChangeArrowheads="1"/>
          </p:cNvPicPr>
          <p:nvPr/>
        </p:nvPicPr>
        <p:blipFill>
          <a:blip r:embed="rId3"/>
          <a:srcRect/>
          <a:stretch>
            <a:fillRect/>
          </a:stretch>
        </p:blipFill>
        <p:spPr bwMode="auto">
          <a:xfrm>
            <a:off x="5000017" y="3128456"/>
            <a:ext cx="1887169" cy="1838934"/>
          </a:xfrm>
          <a:prstGeom prst="rect">
            <a:avLst/>
          </a:prstGeom>
          <a:noFill/>
        </p:spPr>
      </p:pic>
      <p:sp>
        <p:nvSpPr>
          <p:cNvPr id="12" name="サブタイトル 2"/>
          <p:cNvSpPr>
            <a:spLocks noGrp="1"/>
          </p:cNvSpPr>
          <p:nvPr>
            <p:ph type="subTitle" idx="1"/>
          </p:nvPr>
        </p:nvSpPr>
        <p:spPr>
          <a:xfrm>
            <a:off x="646262" y="6295233"/>
            <a:ext cx="7776864" cy="3384376"/>
          </a:xfrm>
        </p:spPr>
        <p:txBody>
          <a:bodyPr>
            <a:normAutofit fontScale="92500" lnSpcReduction="20000"/>
          </a:bodyPr>
          <a:lstStyle/>
          <a:p>
            <a:pPr algn="l"/>
            <a:r>
              <a:rPr lang="fr-FR" sz="4800" b="1" dirty="0">
                <a:solidFill>
                  <a:srgbClr val="F26B36"/>
                </a:solidFill>
                <a:latin typeface="Batang" pitchFamily="18" charset="-127"/>
                <a:ea typeface="Batang" pitchFamily="18" charset="-127"/>
                <a:cs typeface="+mn-cs"/>
              </a:rPr>
              <a:t>Réalisé par:</a:t>
            </a:r>
            <a:endParaRPr lang="fr-FR" dirty="0">
              <a:solidFill>
                <a:srgbClr val="F26B36"/>
              </a:solidFill>
              <a:latin typeface="Batang" pitchFamily="18" charset="-127"/>
              <a:ea typeface="Batang" pitchFamily="18" charset="-127"/>
            </a:endParaRP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ABOUMOUSSA Zainaba</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AKERKAOU Rizki</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BAROUCH Ayoub</a:t>
            </a:r>
          </a:p>
          <a:p>
            <a:pPr marL="571500" indent="-571500" algn="l">
              <a:buFont typeface="Arial" panose="020B0604020202020204" pitchFamily="34" charset="0"/>
              <a:buChar char="•"/>
            </a:pPr>
            <a:r>
              <a:rPr lang="fr-FR" sz="3600" b="1" dirty="0">
                <a:latin typeface="Batang" pitchFamily="18" charset="-127"/>
                <a:ea typeface="Batang" pitchFamily="18" charset="-127"/>
                <a:cs typeface="+mn-cs"/>
              </a:rPr>
              <a:t>KANDRY Hafsa</a:t>
            </a:r>
          </a:p>
          <a:p>
            <a:endParaRPr lang="en-US" dirty="0"/>
          </a:p>
        </p:txBody>
      </p:sp>
      <p:sp>
        <p:nvSpPr>
          <p:cNvPr id="13" name="サブタイトル 2"/>
          <p:cNvSpPr txBox="1">
            <a:spLocks/>
          </p:cNvSpPr>
          <p:nvPr/>
        </p:nvSpPr>
        <p:spPr>
          <a:xfrm>
            <a:off x="11446996" y="6809360"/>
            <a:ext cx="6841004" cy="2948069"/>
          </a:xfrm>
          <a:prstGeom prst="rect">
            <a:avLst/>
          </a:prstGeom>
        </p:spPr>
        <p:txBody>
          <a:bodyPr vert="horz" lIns="163275" tIns="81638" rIns="163275" bIns="81638" rtlCol="0">
            <a:normAutofit/>
          </a:bodyPr>
          <a:lstStyle>
            <a:lvl1pPr marL="0" indent="0" algn="ctr" defTabSz="1632753" rtl="0" eaLnBrk="1" latinLnBrk="0" hangingPunct="1">
              <a:lnSpc>
                <a:spcPts val="3000"/>
              </a:lnSpc>
              <a:spcBef>
                <a:spcPct val="20000"/>
              </a:spcBef>
              <a:buFontTx/>
              <a:buNone/>
              <a:defRPr sz="3600" i="0" kern="1200" baseline="0">
                <a:solidFill>
                  <a:schemeClr val="accent1"/>
                </a:solidFill>
                <a:latin typeface="+mj-lt"/>
                <a:ea typeface="+mn-ea"/>
                <a:cs typeface="+mn-cs"/>
              </a:defRPr>
            </a:lvl1pPr>
            <a:lvl2pPr marL="816376"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2pPr>
            <a:lvl3pPr marL="1632753"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3pPr>
            <a:lvl4pPr marL="2449129"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4pPr>
            <a:lvl5pPr marL="3265505" indent="0" algn="ctr" defTabSz="1632753" rtl="0" eaLnBrk="1" latinLnBrk="0" hangingPunct="1">
              <a:spcBef>
                <a:spcPct val="20000"/>
              </a:spcBef>
              <a:buFontTx/>
              <a:buNone/>
              <a:defRPr sz="2400" kern="1200">
                <a:solidFill>
                  <a:schemeClr val="tx1">
                    <a:tint val="75000"/>
                  </a:schemeClr>
                </a:solidFill>
                <a:latin typeface="+mn-lt"/>
                <a:ea typeface="+mn-ea"/>
                <a:cs typeface="+mn-cs"/>
              </a:defRPr>
            </a:lvl5pPr>
            <a:lvl6pPr marL="4081882"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6pPr>
            <a:lvl7pPr marL="4898258"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7pPr>
            <a:lvl8pPr marL="5714634"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8pPr>
            <a:lvl9pPr marL="6531011" indent="0" algn="ctr" defTabSz="1632753" rtl="0" eaLnBrk="1" latinLnBrk="0" hangingPunct="1">
              <a:spcBef>
                <a:spcPct val="20000"/>
              </a:spcBef>
              <a:buFont typeface="Arial" panose="020B0604020202020204" pitchFamily="34" charset="0"/>
              <a:buNone/>
              <a:defRPr sz="3600" kern="1200">
                <a:solidFill>
                  <a:schemeClr val="tx1">
                    <a:tint val="75000"/>
                  </a:schemeClr>
                </a:solidFill>
                <a:latin typeface="+mn-lt"/>
                <a:ea typeface="+mn-ea"/>
                <a:cs typeface="+mn-cs"/>
              </a:defRPr>
            </a:lvl9pPr>
          </a:lstStyle>
          <a:p>
            <a:pPr algn="l"/>
            <a:r>
              <a:rPr lang="fr-FR" sz="4800" b="1" dirty="0">
                <a:solidFill>
                  <a:srgbClr val="F26B36"/>
                </a:solidFill>
                <a:latin typeface="Batang" pitchFamily="18" charset="-127"/>
                <a:ea typeface="Batang" pitchFamily="18" charset="-127"/>
              </a:rPr>
              <a:t>Encadré par:</a:t>
            </a:r>
            <a:endParaRPr lang="fr-FR" sz="4800" b="1" dirty="0">
              <a:solidFill>
                <a:srgbClr val="0099FF"/>
              </a:solidFill>
              <a:latin typeface="Batang" pitchFamily="18" charset="-127"/>
              <a:ea typeface="Batang" pitchFamily="18" charset="-127"/>
            </a:endParaRPr>
          </a:p>
          <a:p>
            <a:pPr marL="571500" indent="-571500" algn="l">
              <a:buFont typeface="Arial" pitchFamily="34" charset="0"/>
              <a:buChar char="•"/>
            </a:pPr>
            <a:r>
              <a:rPr lang="fr-MA" b="1" dirty="0">
                <a:solidFill>
                  <a:schemeClr val="bg1"/>
                </a:solidFill>
                <a:latin typeface="Batang" pitchFamily="18" charset="-127"/>
                <a:ea typeface="Batang" pitchFamily="18" charset="-127"/>
              </a:rPr>
              <a:t>M. A. HASBAOUI</a:t>
            </a:r>
            <a:endParaRPr lang="en-US" b="1" dirty="0">
              <a:solidFill>
                <a:schemeClr val="bg1"/>
              </a:solidFill>
              <a:latin typeface="Batang" pitchFamily="18" charset="-127"/>
              <a:ea typeface="Batang" pitchFamily="18" charset="-127"/>
            </a:endParaRPr>
          </a:p>
        </p:txBody>
      </p:sp>
    </p:spTree>
    <p:extLst>
      <p:ext uri="{BB962C8B-B14F-4D97-AF65-F5344CB8AC3E}">
        <p14:creationId xmlns:p14="http://schemas.microsoft.com/office/powerpoint/2010/main" val="17782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13">
                                            <p:txEl>
                                              <p:pRg st="1" end="1"/>
                                            </p:txEl>
                                          </p:spTgt>
                                        </p:tgtEl>
                                        <p:attrNameLst>
                                          <p:attrName>style.visibility</p:attrName>
                                        </p:attrNameLst>
                                      </p:cBhvr>
                                      <p:to>
                                        <p:strVal val="visible"/>
                                      </p:to>
                                    </p:set>
                                    <p:anim calcmode="lin" valueType="num">
                                      <p:cBhvr additive="base">
                                        <p:cTn id="3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19265" y="3774703"/>
            <a:ext cx="4911033" cy="3015930"/>
          </a:xfrm>
        </p:spPr>
        <p:txBody>
          <a:bodyPr>
            <a:normAutofit/>
          </a:bodyPr>
          <a:lstStyle/>
          <a:p>
            <a:r>
              <a:rPr lang="fr-FR" sz="6100" b="1" dirty="0"/>
              <a:t>Client</a:t>
            </a:r>
          </a:p>
          <a:p>
            <a:r>
              <a:rPr lang="fr-FR" sz="6100" b="1" dirty="0"/>
              <a:t>Demander un petit Taxi</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10</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10216692" y="2353704"/>
            <a:ext cx="4687949" cy="69327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1AE628-0870-47A3-AD0C-62FFF40E21BD}"/>
              </a:ext>
            </a:extLst>
          </p:cNvPr>
          <p:cNvSpPr txBox="1"/>
          <p:nvPr/>
        </p:nvSpPr>
        <p:spPr>
          <a:xfrm>
            <a:off x="10868548" y="2353704"/>
            <a:ext cx="1342483" cy="507831"/>
          </a:xfrm>
          <a:prstGeom prst="rect">
            <a:avLst/>
          </a:prstGeom>
          <a:solidFill>
            <a:srgbClr val="FE9F00"/>
          </a:solidFill>
        </p:spPr>
        <p:txBody>
          <a:bodyPr wrap="none" rtlCol="0">
            <a:spAutoFit/>
          </a:bodyPr>
          <a:lstStyle/>
          <a:p>
            <a:r>
              <a:rPr lang="fr-FR" dirty="0">
                <a:solidFill>
                  <a:schemeClr val="bg1"/>
                </a:solidFill>
              </a:rPr>
              <a:t>TakeTaxi</a:t>
            </a:r>
          </a:p>
        </p:txBody>
      </p:sp>
      <p:sp>
        <p:nvSpPr>
          <p:cNvPr id="17" name="TextBox 16">
            <a:extLst>
              <a:ext uri="{FF2B5EF4-FFF2-40B4-BE49-F238E27FC236}">
                <a16:creationId xmlns:a16="http://schemas.microsoft.com/office/drawing/2014/main" id="{354FD0AE-46F2-4498-ACD3-DF22C780A6B2}"/>
              </a:ext>
            </a:extLst>
          </p:cNvPr>
          <p:cNvSpPr txBox="1"/>
          <p:nvPr/>
        </p:nvSpPr>
        <p:spPr>
          <a:xfrm>
            <a:off x="10868548" y="3171919"/>
            <a:ext cx="3787489" cy="338554"/>
          </a:xfrm>
          <a:prstGeom prst="rect">
            <a:avLst/>
          </a:prstGeom>
          <a:solidFill>
            <a:schemeClr val="bg1"/>
          </a:solidFill>
        </p:spPr>
        <p:txBody>
          <a:bodyPr wrap="square" rtlCol="0">
            <a:spAutoFit/>
          </a:bodyPr>
          <a:lstStyle/>
          <a:p>
            <a:r>
              <a:rPr lang="fr-FR" sz="1600" dirty="0">
                <a:solidFill>
                  <a:schemeClr val="bg1">
                    <a:lumMod val="65000"/>
                  </a:schemeClr>
                </a:solidFill>
              </a:rPr>
              <a:t>Bd Anzarane,rue Gharb , MOHAMMEDIA</a:t>
            </a:r>
          </a:p>
        </p:txBody>
      </p:sp>
    </p:spTree>
    <p:extLst>
      <p:ext uri="{BB962C8B-B14F-4D97-AF65-F5344CB8AC3E}">
        <p14:creationId xmlns:p14="http://schemas.microsoft.com/office/powerpoint/2010/main" val="174496120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1272" y="3567097"/>
            <a:ext cx="4770950" cy="3152806"/>
          </a:xfrm>
        </p:spPr>
        <p:txBody>
          <a:bodyPr>
            <a:normAutofit/>
          </a:bodyPr>
          <a:lstStyle/>
          <a:p>
            <a:r>
              <a:rPr lang="fr-FR" sz="6100" b="1" dirty="0"/>
              <a:t>Conducteur</a:t>
            </a:r>
          </a:p>
          <a:p>
            <a:r>
              <a:rPr lang="fr-FR" sz="6100" b="1" dirty="0"/>
              <a:t>Accepter une demande</a:t>
            </a:r>
            <a:endParaRPr lang="en-US" sz="6100" b="1"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11</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9403930" y="2535365"/>
            <a:ext cx="8489704" cy="634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1494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785704" y="3415308"/>
            <a:ext cx="4824536" cy="3096344"/>
          </a:xfrm>
        </p:spPr>
        <p:txBody>
          <a:bodyPr>
            <a:normAutofit fontScale="92500" lnSpcReduction="10000"/>
          </a:bodyPr>
          <a:lstStyle/>
          <a:p>
            <a:r>
              <a:rPr lang="fr-FR" b="1" dirty="0"/>
              <a:t>Client</a:t>
            </a:r>
          </a:p>
          <a:p>
            <a:r>
              <a:rPr lang="fr-FR" b="1" dirty="0"/>
              <a:t>Recevoir toutes les informations du Taxi</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12</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9438289" y="2155408"/>
            <a:ext cx="5948151" cy="7812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E4BF68-0C38-4986-8E8B-6459C4AE3AE1}"/>
              </a:ext>
            </a:extLst>
          </p:cNvPr>
          <p:cNvSpPr txBox="1"/>
          <p:nvPr/>
        </p:nvSpPr>
        <p:spPr>
          <a:xfrm>
            <a:off x="10512152" y="5369344"/>
            <a:ext cx="4502624" cy="338554"/>
          </a:xfrm>
          <a:prstGeom prst="rect">
            <a:avLst/>
          </a:prstGeom>
          <a:solidFill>
            <a:schemeClr val="bg1"/>
          </a:solidFill>
        </p:spPr>
        <p:txBody>
          <a:bodyPr wrap="square" rtlCol="0">
            <a:spAutoFit/>
          </a:bodyPr>
          <a:lstStyle/>
          <a:p>
            <a:r>
              <a:rPr lang="fr-FR" sz="1600" dirty="0"/>
              <a:t>Bd Bir Anzarane,rue Gharb , MOHAMMEDIA,28800</a:t>
            </a:r>
          </a:p>
        </p:txBody>
      </p:sp>
    </p:spTree>
    <p:extLst>
      <p:ext uri="{BB962C8B-B14F-4D97-AF65-F5344CB8AC3E}">
        <p14:creationId xmlns:p14="http://schemas.microsoft.com/office/powerpoint/2010/main" val="73237326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sp>
        <p:nvSpPr>
          <p:cNvPr id="5" name="テキスト プレースホルダー 4"/>
          <p:cNvSpPr>
            <a:spLocks noGrp="1"/>
          </p:cNvSpPr>
          <p:nvPr>
            <p:ph type="body" sz="quarter" idx="13"/>
          </p:nvPr>
        </p:nvSpPr>
        <p:spPr>
          <a:xfrm>
            <a:off x="2591272" y="3412398"/>
            <a:ext cx="4752528" cy="4395936"/>
          </a:xfrm>
        </p:spPr>
        <p:txBody>
          <a:bodyPr>
            <a:normAutofit lnSpcReduction="10000"/>
          </a:bodyPr>
          <a:lstStyle/>
          <a:p>
            <a:r>
              <a:rPr lang="fr-FR" b="1" dirty="0"/>
              <a:t>Client</a:t>
            </a:r>
          </a:p>
          <a:p>
            <a:r>
              <a:rPr lang="fr-FR" b="1" dirty="0"/>
              <a:t>Suivre le trajet du taxi sur le GPS de votre téléphone</a:t>
            </a:r>
            <a:endParaRPr lang="en-US" dirty="0"/>
          </a:p>
        </p:txBody>
      </p:sp>
      <p:sp>
        <p:nvSpPr>
          <p:cNvPr id="10" name="スライド番号プレースホルダー 9"/>
          <p:cNvSpPr>
            <a:spLocks noGrp="1"/>
          </p:cNvSpPr>
          <p:nvPr>
            <p:ph type="sldNum" sz="quarter" idx="12"/>
          </p:nvPr>
        </p:nvSpPr>
        <p:spPr/>
        <p:txBody>
          <a:bodyPr/>
          <a:lstStyle/>
          <a:p>
            <a:r>
              <a:rPr lang="en-US" dirty="0"/>
              <a:t>SLIDE </a:t>
            </a:r>
            <a:fld id="{D97FAD88-CD89-445B-80D2-D1F46C853675}" type="slidenum">
              <a:rPr lang="en-US" smtClean="0"/>
              <a:pPr/>
              <a:t>13</a:t>
            </a:fld>
            <a:endParaRPr lang="en-US" dirty="0"/>
          </a:p>
        </p:txBody>
      </p:sp>
      <p:pic>
        <p:nvPicPr>
          <p:cNvPr id="1026" name="Picture 2"/>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tretch>
            <a:fillRect/>
          </a:stretch>
        </p:blipFill>
        <p:spPr bwMode="auto">
          <a:xfrm>
            <a:off x="10097578" y="2127001"/>
            <a:ext cx="5640945" cy="788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1227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14</a:t>
            </a:fld>
            <a:endParaRPr lang="en-US" dirty="0"/>
          </a:p>
        </p:txBody>
      </p:sp>
      <p:sp>
        <p:nvSpPr>
          <p:cNvPr id="10" name="タイトル 9"/>
          <p:cNvSpPr>
            <a:spLocks noGrp="1"/>
          </p:cNvSpPr>
          <p:nvPr>
            <p:ph type="title"/>
          </p:nvPr>
        </p:nvSpPr>
        <p:spPr/>
        <p:txBody>
          <a:bodyPr/>
          <a:lstStyle/>
          <a:p>
            <a:r>
              <a:rPr lang="fr-FR" dirty="0"/>
              <a:t>CRITÈRE </a:t>
            </a:r>
            <a:r>
              <a:rPr lang="fr-FR" dirty="0">
                <a:solidFill>
                  <a:srgbClr val="02B8AD"/>
                </a:solidFill>
              </a:rPr>
              <a:t>DE</a:t>
            </a:r>
            <a:r>
              <a:rPr lang="fr-FR" dirty="0"/>
              <a:t> QUALITÉ</a:t>
            </a:r>
            <a:endParaRPr lang="en-US" dirty="0"/>
          </a:p>
        </p:txBody>
      </p:sp>
      <p:sp>
        <p:nvSpPr>
          <p:cNvPr id="13" name="テキスト プレースホルダー 12"/>
          <p:cNvSpPr>
            <a:spLocks noGrp="1"/>
          </p:cNvSpPr>
          <p:nvPr>
            <p:ph type="body" sz="quarter" idx="15"/>
          </p:nvPr>
        </p:nvSpPr>
        <p:spPr/>
        <p:txBody>
          <a:bodyPr/>
          <a:lstStyle/>
          <a:p>
            <a:r>
              <a:rPr lang="en-US" dirty="0"/>
              <a:t>+</a:t>
            </a:r>
          </a:p>
        </p:txBody>
      </p:sp>
      <p:sp>
        <p:nvSpPr>
          <p:cNvPr id="12" name="テキスト プレースホルダー 11"/>
          <p:cNvSpPr>
            <a:spLocks noGrp="1"/>
          </p:cNvSpPr>
          <p:nvPr>
            <p:ph type="body" sz="quarter" idx="14"/>
          </p:nvPr>
        </p:nvSpPr>
        <p:spPr/>
        <p:txBody>
          <a:bodyPr>
            <a:normAutofit/>
          </a:bodyPr>
          <a:lstStyle/>
          <a:p>
            <a:r>
              <a:rPr lang="fr-FR" sz="4400" dirty="0"/>
              <a:t>Professionnalisme du chauffeur</a:t>
            </a:r>
          </a:p>
        </p:txBody>
      </p:sp>
      <p:sp>
        <p:nvSpPr>
          <p:cNvPr id="14" name="テキスト プレースホルダー 13"/>
          <p:cNvSpPr>
            <a:spLocks noGrp="1"/>
          </p:cNvSpPr>
          <p:nvPr>
            <p:ph type="body" sz="quarter" idx="16"/>
          </p:nvPr>
        </p:nvSpPr>
        <p:spPr/>
        <p:txBody>
          <a:bodyPr/>
          <a:lstStyle/>
          <a:p>
            <a:r>
              <a:rPr lang="en-US" dirty="0"/>
              <a:t>+</a:t>
            </a:r>
          </a:p>
        </p:txBody>
      </p:sp>
      <p:sp>
        <p:nvSpPr>
          <p:cNvPr id="15" name="テキスト プレースホルダー 14"/>
          <p:cNvSpPr>
            <a:spLocks noGrp="1"/>
          </p:cNvSpPr>
          <p:nvPr>
            <p:ph type="body" sz="quarter" idx="17"/>
          </p:nvPr>
        </p:nvSpPr>
        <p:spPr/>
        <p:txBody>
          <a:bodyPr>
            <a:normAutofit/>
          </a:bodyPr>
          <a:lstStyle/>
          <a:p>
            <a:r>
              <a:rPr lang="fr-FR" sz="4400" dirty="0"/>
              <a:t>Confort du véhicule</a:t>
            </a:r>
          </a:p>
        </p:txBody>
      </p:sp>
      <p:sp>
        <p:nvSpPr>
          <p:cNvPr id="16" name="テキスト プレースホルダー 15"/>
          <p:cNvSpPr>
            <a:spLocks noGrp="1"/>
          </p:cNvSpPr>
          <p:nvPr>
            <p:ph type="body" sz="quarter" idx="18"/>
          </p:nvPr>
        </p:nvSpPr>
        <p:spPr/>
        <p:txBody>
          <a:bodyPr/>
          <a:lstStyle/>
          <a:p>
            <a:r>
              <a:rPr lang="en-US" dirty="0"/>
              <a:t>+</a:t>
            </a:r>
          </a:p>
        </p:txBody>
      </p:sp>
      <p:sp>
        <p:nvSpPr>
          <p:cNvPr id="17" name="テキスト プレースホルダー 16"/>
          <p:cNvSpPr>
            <a:spLocks noGrp="1"/>
          </p:cNvSpPr>
          <p:nvPr>
            <p:ph type="body" sz="quarter" idx="19"/>
          </p:nvPr>
        </p:nvSpPr>
        <p:spPr/>
        <p:txBody>
          <a:bodyPr>
            <a:normAutofit/>
          </a:bodyPr>
          <a:lstStyle/>
          <a:p>
            <a:r>
              <a:rPr lang="fr-FR" sz="4400" dirty="0"/>
              <a:t>Conduite respectable</a:t>
            </a:r>
          </a:p>
        </p:txBody>
      </p:sp>
      <p:sp>
        <p:nvSpPr>
          <p:cNvPr id="18" name="テキスト プレースホルダー 17"/>
          <p:cNvSpPr>
            <a:spLocks noGrp="1"/>
          </p:cNvSpPr>
          <p:nvPr>
            <p:ph type="body" sz="quarter" idx="20"/>
          </p:nvPr>
        </p:nvSpPr>
        <p:spPr/>
        <p:txBody>
          <a:bodyPr/>
          <a:lstStyle/>
          <a:p>
            <a:r>
              <a:rPr lang="en-US" dirty="0"/>
              <a:t>+</a:t>
            </a:r>
          </a:p>
        </p:txBody>
      </p:sp>
      <p:sp>
        <p:nvSpPr>
          <p:cNvPr id="19" name="テキスト プレースホルダー 18"/>
          <p:cNvSpPr>
            <a:spLocks noGrp="1"/>
          </p:cNvSpPr>
          <p:nvPr>
            <p:ph type="body" sz="quarter" idx="21"/>
          </p:nvPr>
        </p:nvSpPr>
        <p:spPr/>
        <p:txBody>
          <a:bodyPr>
            <a:normAutofit/>
          </a:bodyPr>
          <a:lstStyle/>
          <a:p>
            <a:r>
              <a:rPr lang="fr-FR" sz="4400" dirty="0"/>
              <a:t>No smoking </a:t>
            </a:r>
            <a:r>
              <a:rPr lang="fr-FR" sz="4400" dirty="0" err="1"/>
              <a:t>durring</a:t>
            </a:r>
            <a:r>
              <a:rPr lang="fr-FR" sz="4400" dirty="0"/>
              <a:t> the </a:t>
            </a:r>
            <a:r>
              <a:rPr lang="fr-FR" sz="4400" dirty="0" err="1"/>
              <a:t>travel</a:t>
            </a:r>
            <a:endParaRPr lang="fr-FR" sz="4400" dirty="0"/>
          </a:p>
        </p:txBody>
      </p:sp>
      <p:sp>
        <p:nvSpPr>
          <p:cNvPr id="20" name="テキスト プレースホルダー 19"/>
          <p:cNvSpPr>
            <a:spLocks noGrp="1"/>
          </p:cNvSpPr>
          <p:nvPr>
            <p:ph type="body" sz="quarter" idx="22"/>
          </p:nvPr>
        </p:nvSpPr>
        <p:spPr/>
        <p:txBody>
          <a:bodyPr/>
          <a:lstStyle/>
          <a:p>
            <a:r>
              <a:rPr lang="en-US" dirty="0"/>
              <a:t>+</a:t>
            </a:r>
          </a:p>
        </p:txBody>
      </p:sp>
      <p:sp>
        <p:nvSpPr>
          <p:cNvPr id="21" name="テキスト プレースホルダー 20"/>
          <p:cNvSpPr>
            <a:spLocks noGrp="1"/>
          </p:cNvSpPr>
          <p:nvPr>
            <p:ph type="body" sz="quarter" idx="23"/>
          </p:nvPr>
        </p:nvSpPr>
        <p:spPr/>
        <p:txBody>
          <a:bodyPr>
            <a:normAutofit/>
          </a:bodyPr>
          <a:lstStyle/>
          <a:p>
            <a:r>
              <a:rPr lang="fr-FR" sz="4400" dirty="0"/>
              <a:t>avoir une tenue correcte</a:t>
            </a:r>
          </a:p>
        </p:txBody>
      </p:sp>
      <p:sp>
        <p:nvSpPr>
          <p:cNvPr id="11" name="テキスト プレースホルダー 10"/>
          <p:cNvSpPr>
            <a:spLocks noGrp="1"/>
          </p:cNvSpPr>
          <p:nvPr>
            <p:ph type="body" sz="quarter" idx="13"/>
          </p:nvPr>
        </p:nvSpPr>
        <p:spPr>
          <a:xfrm>
            <a:off x="795" y="2191172"/>
            <a:ext cx="7126983" cy="7043124"/>
          </a:xfrm>
        </p:spPr>
        <p:txBody>
          <a:bodyPr/>
          <a:lstStyle/>
          <a:p>
            <a:r>
              <a:rPr lang="en-US" dirty="0"/>
              <a:t>THE </a:t>
            </a:r>
            <a:r>
              <a:rPr lang="en-US" dirty="0">
                <a:solidFill>
                  <a:schemeClr val="accent1"/>
                </a:solidFill>
              </a:rPr>
              <a:t>BEST</a:t>
            </a:r>
            <a:r>
              <a:rPr lang="en-US" dirty="0"/>
              <a:t> SERVICES FOR OUR CUSTOMERS!</a:t>
            </a:r>
          </a:p>
        </p:txBody>
      </p:sp>
    </p:spTree>
    <p:extLst>
      <p:ext uri="{BB962C8B-B14F-4D97-AF65-F5344CB8AC3E}">
        <p14:creationId xmlns:p14="http://schemas.microsoft.com/office/powerpoint/2010/main" val="33035180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z="2800" dirty="0" err="1"/>
              <a:t>TakeTaxi</a:t>
            </a:r>
            <a:endParaRPr lang="en-US" dirty="0"/>
          </a:p>
        </p:txBody>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15</a:t>
            </a:fld>
            <a:endParaRPr lang="en-US" dirty="0"/>
          </a:p>
        </p:txBody>
      </p:sp>
      <p:sp>
        <p:nvSpPr>
          <p:cNvPr id="10" name="タイトル 9"/>
          <p:cNvSpPr>
            <a:spLocks noGrp="1"/>
          </p:cNvSpPr>
          <p:nvPr>
            <p:ph type="title"/>
          </p:nvPr>
        </p:nvSpPr>
        <p:spPr/>
        <p:txBody>
          <a:bodyPr/>
          <a:lstStyle/>
          <a:p>
            <a:r>
              <a:rPr lang="en-US" dirty="0"/>
              <a:t>Survey</a:t>
            </a:r>
          </a:p>
        </p:txBody>
      </p:sp>
      <p:sp>
        <p:nvSpPr>
          <p:cNvPr id="17" name="テキスト プレースホルダー 16"/>
          <p:cNvSpPr>
            <a:spLocks noGrp="1"/>
          </p:cNvSpPr>
          <p:nvPr>
            <p:ph type="body" sz="quarter" idx="18"/>
          </p:nvPr>
        </p:nvSpPr>
        <p:spPr/>
        <p:txBody>
          <a:bodyPr/>
          <a:lstStyle/>
          <a:p>
            <a:r>
              <a:rPr lang="en-US" dirty="0"/>
              <a:t>Know their suggestions</a:t>
            </a:r>
          </a:p>
        </p:txBody>
      </p:sp>
      <p:sp>
        <p:nvSpPr>
          <p:cNvPr id="18" name="テキスト プレースホルダー 17"/>
          <p:cNvSpPr>
            <a:spLocks noGrp="1"/>
          </p:cNvSpPr>
          <p:nvPr>
            <p:ph type="body" sz="quarter" idx="19"/>
          </p:nvPr>
        </p:nvSpPr>
        <p:spPr/>
        <p:txBody>
          <a:bodyPr/>
          <a:lstStyle/>
          <a:p>
            <a:r>
              <a:rPr lang="en-US" dirty="0"/>
              <a:t>Know their needs</a:t>
            </a:r>
          </a:p>
        </p:txBody>
      </p:sp>
      <p:sp>
        <p:nvSpPr>
          <p:cNvPr id="19" name="テキスト プレースホルダー 18"/>
          <p:cNvSpPr>
            <a:spLocks noGrp="1"/>
          </p:cNvSpPr>
          <p:nvPr>
            <p:ph type="body" sz="quarter" idx="20"/>
          </p:nvPr>
        </p:nvSpPr>
        <p:spPr/>
        <p:txBody>
          <a:bodyPr/>
          <a:lstStyle/>
          <a:p>
            <a:r>
              <a:rPr lang="en-US" dirty="0"/>
              <a:t>Know your clients</a:t>
            </a:r>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
        <p:nvSpPr>
          <p:cNvPr id="12" name="ZoneTexte 11"/>
          <p:cNvSpPr txBox="1"/>
          <p:nvPr/>
        </p:nvSpPr>
        <p:spPr>
          <a:xfrm>
            <a:off x="8077200" y="2133600"/>
            <a:ext cx="8305800" cy="4401205"/>
          </a:xfrm>
          <a:prstGeom prst="rect">
            <a:avLst/>
          </a:prstGeom>
          <a:noFill/>
        </p:spPr>
        <p:txBody>
          <a:bodyPr wrap="square" rtlCol="0">
            <a:spAutoFit/>
          </a:bodyPr>
          <a:lstStyle/>
          <a:p>
            <a:r>
              <a:rPr lang="en-US"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The survey is used to study the market to know the expectations of the customers and the requirements of the driver It consists of the four parts personal information and financial information of the customers and their behaviors and the suggestions</a:t>
            </a:r>
          </a:p>
          <a:p>
            <a:r>
              <a:rPr lang="en-US"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the results of the questionnaires are analyzed and used as a basis for our strategy</a:t>
            </a:r>
            <a:endParaRPr lang="fr-FR" sz="40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894068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Brand</a:t>
            </a:r>
          </a:p>
        </p:txBody>
      </p:sp>
      <p:sp>
        <p:nvSpPr>
          <p:cNvPr id="7" name="スライド番号プレースホルダー 15"/>
          <p:cNvSpPr txBox="1">
            <a:spLocks/>
          </p:cNvSpPr>
          <p:nvPr/>
        </p:nvSpPr>
        <p:spPr>
          <a:xfrm>
            <a:off x="13920281" y="9630385"/>
            <a:ext cx="4114800" cy="345330"/>
          </a:xfrm>
          <a:prstGeom prst="rect">
            <a:avLst/>
          </a:prstGeom>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Slide </a:t>
            </a:r>
            <a:fld id="{DAEF4D36-AE85-49C9-90DE-66D02B257272}" type="slidenum">
              <a:rPr lang="en-US" sz="20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1371600" rtl="0" eaLnBrk="1" fontAlgn="auto" latinLnBrk="0" hangingPunct="1">
                <a:lnSpc>
                  <a:spcPct val="100000"/>
                </a:lnSpc>
                <a:spcBef>
                  <a:spcPts val="0"/>
                </a:spcBef>
                <a:spcAft>
                  <a:spcPts val="0"/>
                </a:spcAft>
                <a:buClrTx/>
                <a:buSzTx/>
                <a:buFontTx/>
                <a:buNone/>
                <a:tabLst/>
                <a:defRPr/>
              </a:pPr>
              <a:t>16</a:t>
            </a:fld>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909979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z="2800" dirty="0" err="1"/>
              <a:t>TakeTaxi</a:t>
            </a:r>
            <a:endParaRPr lang="en-US" dirty="0"/>
          </a:p>
        </p:txBody>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17</a:t>
            </a:fld>
            <a:endParaRPr lang="en-US" dirty="0"/>
          </a:p>
        </p:txBody>
      </p:sp>
      <p:sp>
        <p:nvSpPr>
          <p:cNvPr id="10" name="タイトル 9"/>
          <p:cNvSpPr>
            <a:spLocks noGrp="1"/>
          </p:cNvSpPr>
          <p:nvPr>
            <p:ph type="title"/>
          </p:nvPr>
        </p:nvSpPr>
        <p:spPr/>
        <p:txBody>
          <a:bodyPr/>
          <a:lstStyle/>
          <a:p>
            <a:r>
              <a:rPr lang="en-US" dirty="0"/>
              <a:t>Brand</a:t>
            </a:r>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949257" y="1954747"/>
            <a:ext cx="5662747" cy="5518014"/>
          </a:xfrm>
          <a:prstGeom prst="rect">
            <a:avLst/>
          </a:prstGeom>
          <a:noFill/>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354" y="2919736"/>
            <a:ext cx="10085290" cy="3588036"/>
          </a:xfrm>
          <a:prstGeom prst="rect">
            <a:avLst/>
          </a:prstGeom>
        </p:spPr>
      </p:pic>
    </p:spTree>
    <p:extLst>
      <p:ext uri="{BB962C8B-B14F-4D97-AF65-F5344CB8AC3E}">
        <p14:creationId xmlns:p14="http://schemas.microsoft.com/office/powerpoint/2010/main" val="517323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Services</a:t>
            </a:r>
          </a:p>
        </p:txBody>
      </p:sp>
    </p:spTree>
    <p:extLst>
      <p:ext uri="{BB962C8B-B14F-4D97-AF65-F5344CB8AC3E}">
        <p14:creationId xmlns:p14="http://schemas.microsoft.com/office/powerpoint/2010/main" val="3079281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19</a:t>
            </a:fld>
            <a:endParaRPr lang="en-US" dirty="0"/>
          </a:p>
        </p:txBody>
      </p:sp>
      <p:sp>
        <p:nvSpPr>
          <p:cNvPr id="18" name="タイトル 17"/>
          <p:cNvSpPr>
            <a:spLocks noGrp="1"/>
          </p:cNvSpPr>
          <p:nvPr>
            <p:ph type="title"/>
          </p:nvPr>
        </p:nvSpPr>
        <p:spPr/>
        <p:txBody>
          <a:bodyPr/>
          <a:lstStyle/>
          <a:p>
            <a:r>
              <a:rPr lang="en-US"/>
              <a:t>The 4P </a:t>
            </a:r>
            <a:r>
              <a:rPr lang="en-US" dirty="0"/>
              <a:t>of Marketing</a:t>
            </a:r>
          </a:p>
        </p:txBody>
      </p:sp>
      <p:sp>
        <p:nvSpPr>
          <p:cNvPr id="20" name="テキスト プレースホルダー 19"/>
          <p:cNvSpPr>
            <a:spLocks noGrp="1"/>
          </p:cNvSpPr>
          <p:nvPr>
            <p:ph type="body" sz="quarter" idx="12"/>
          </p:nvPr>
        </p:nvSpPr>
        <p:spPr>
          <a:xfrm>
            <a:off x="765429" y="5566267"/>
            <a:ext cx="5114281" cy="1025346"/>
          </a:xfrm>
          <a:noFill/>
        </p:spPr>
        <p:txBody>
          <a:bodyPr/>
          <a:lstStyle/>
          <a:p>
            <a:r>
              <a:rPr lang="en-US" dirty="0"/>
              <a:t>Place</a:t>
            </a:r>
            <a:endParaRPr lang="en-US" dirty="0">
              <a:solidFill>
                <a:srgbClr val="0099FF"/>
              </a:solidFill>
            </a:endParaRPr>
          </a:p>
        </p:txBody>
      </p:sp>
      <p:sp>
        <p:nvSpPr>
          <p:cNvPr id="21" name="テキスト プレースホルダー 20"/>
          <p:cNvSpPr>
            <a:spLocks noGrp="1"/>
          </p:cNvSpPr>
          <p:nvPr>
            <p:ph type="body" sz="quarter" idx="14"/>
          </p:nvPr>
        </p:nvSpPr>
        <p:spPr>
          <a:xfrm>
            <a:off x="765430" y="6651774"/>
            <a:ext cx="5114281" cy="1852146"/>
          </a:xfrm>
        </p:spPr>
        <p:txBody>
          <a:bodyPr/>
          <a:lstStyle/>
          <a:p>
            <a:r>
              <a:rPr lang="en-US" dirty="0" err="1"/>
              <a:t>TakeTaxi</a:t>
            </a:r>
            <a:r>
              <a:rPr lang="en-US" dirty="0"/>
              <a:t> is located in the city of </a:t>
            </a:r>
            <a:r>
              <a:rPr lang="en-US" dirty="0" err="1"/>
              <a:t>Mohammedia</a:t>
            </a:r>
            <a:r>
              <a:rPr lang="en-US" dirty="0"/>
              <a:t> for two reasons, first one is to be near to our clients and the second is that this city doesn’t contains a lot of competition.</a:t>
            </a:r>
          </a:p>
        </p:txBody>
      </p:sp>
      <p:sp>
        <p:nvSpPr>
          <p:cNvPr id="22" name="テキスト プレースホルダー 21"/>
          <p:cNvSpPr>
            <a:spLocks noGrp="1"/>
          </p:cNvSpPr>
          <p:nvPr>
            <p:ph type="body" sz="quarter" idx="21"/>
          </p:nvPr>
        </p:nvSpPr>
        <p:spPr>
          <a:xfrm>
            <a:off x="765429" y="2058675"/>
            <a:ext cx="5114281" cy="1025346"/>
          </a:xfrm>
          <a:noFill/>
        </p:spPr>
        <p:txBody>
          <a:bodyPr/>
          <a:lstStyle/>
          <a:p>
            <a:r>
              <a:rPr lang="en-US" dirty="0">
                <a:solidFill>
                  <a:srgbClr val="0099FF"/>
                </a:solidFill>
              </a:rPr>
              <a:t>Product</a:t>
            </a:r>
          </a:p>
        </p:txBody>
      </p:sp>
      <p:sp>
        <p:nvSpPr>
          <p:cNvPr id="23" name="テキスト プレースホルダー 22"/>
          <p:cNvSpPr>
            <a:spLocks noGrp="1"/>
          </p:cNvSpPr>
          <p:nvPr>
            <p:ph type="body" sz="quarter" idx="22"/>
          </p:nvPr>
        </p:nvSpPr>
        <p:spPr>
          <a:xfrm>
            <a:off x="765430" y="3144182"/>
            <a:ext cx="5114281" cy="1852146"/>
          </a:xfrm>
        </p:spPr>
        <p:txBody>
          <a:bodyPr/>
          <a:lstStyle/>
          <a:p>
            <a:r>
              <a:rPr lang="en-US" dirty="0"/>
              <a:t>Our product is for taxi-driver how wants to get more clients and for users of taxis how wants to take taxis easily and to not waste there time. </a:t>
            </a:r>
          </a:p>
        </p:txBody>
      </p:sp>
      <p:sp>
        <p:nvSpPr>
          <p:cNvPr id="24" name="テキスト プレースホルダー 23"/>
          <p:cNvSpPr>
            <a:spLocks noGrp="1"/>
          </p:cNvSpPr>
          <p:nvPr>
            <p:ph type="body" sz="quarter" idx="24"/>
          </p:nvPr>
        </p:nvSpPr>
        <p:spPr>
          <a:xfrm>
            <a:off x="12366496" y="5566267"/>
            <a:ext cx="5114281" cy="1025346"/>
          </a:xfrm>
          <a:noFill/>
        </p:spPr>
        <p:txBody>
          <a:bodyPr/>
          <a:lstStyle/>
          <a:p>
            <a:r>
              <a:rPr lang="en-US" dirty="0">
                <a:solidFill>
                  <a:srgbClr val="0099FF"/>
                </a:solidFill>
              </a:rPr>
              <a:t>Promotion</a:t>
            </a:r>
          </a:p>
        </p:txBody>
      </p:sp>
      <p:sp>
        <p:nvSpPr>
          <p:cNvPr id="25" name="テキスト プレースホルダー 24"/>
          <p:cNvSpPr>
            <a:spLocks noGrp="1"/>
          </p:cNvSpPr>
          <p:nvPr>
            <p:ph type="body" sz="quarter" idx="25"/>
          </p:nvPr>
        </p:nvSpPr>
        <p:spPr>
          <a:xfrm>
            <a:off x="12366497" y="6651774"/>
            <a:ext cx="5114281" cy="1852146"/>
          </a:xfrm>
        </p:spPr>
        <p:txBody>
          <a:bodyPr/>
          <a:lstStyle/>
          <a:p>
            <a:r>
              <a:rPr lang="en-US" dirty="0"/>
              <a:t>We offer to our customers after a fixed number of travels a bonus, and also for drivers when they exceed a certain number of customers we offer them discounts.</a:t>
            </a:r>
          </a:p>
        </p:txBody>
      </p:sp>
      <p:sp>
        <p:nvSpPr>
          <p:cNvPr id="26" name="テキスト プレースホルダー 25"/>
          <p:cNvSpPr>
            <a:spLocks noGrp="1"/>
          </p:cNvSpPr>
          <p:nvPr>
            <p:ph type="body" sz="quarter" idx="27"/>
          </p:nvPr>
        </p:nvSpPr>
        <p:spPr>
          <a:xfrm>
            <a:off x="12366495" y="2058675"/>
            <a:ext cx="5114281" cy="1025346"/>
          </a:xfrm>
          <a:noFill/>
        </p:spPr>
        <p:txBody>
          <a:bodyPr/>
          <a:lstStyle/>
          <a:p>
            <a:r>
              <a:rPr lang="en-US" dirty="0"/>
              <a:t>Price</a:t>
            </a:r>
            <a:endParaRPr lang="en-US" dirty="0">
              <a:solidFill>
                <a:srgbClr val="0099FF"/>
              </a:solidFill>
            </a:endParaRPr>
          </a:p>
        </p:txBody>
      </p:sp>
      <p:sp>
        <p:nvSpPr>
          <p:cNvPr id="27" name="テキスト プレースホルダー 26"/>
          <p:cNvSpPr>
            <a:spLocks noGrp="1"/>
          </p:cNvSpPr>
          <p:nvPr>
            <p:ph type="body" sz="quarter" idx="28"/>
          </p:nvPr>
        </p:nvSpPr>
        <p:spPr>
          <a:xfrm>
            <a:off x="12366496" y="3144182"/>
            <a:ext cx="5114281" cy="1852146"/>
          </a:xfrm>
        </p:spPr>
        <p:txBody>
          <a:bodyPr/>
          <a:lstStyle/>
          <a:p>
            <a:r>
              <a:rPr lang="en-US" dirty="0"/>
              <a:t>The prices fixed by </a:t>
            </a:r>
            <a:r>
              <a:rPr lang="en-US" dirty="0" err="1"/>
              <a:t>TakeTaxi</a:t>
            </a:r>
            <a:r>
              <a:rPr lang="en-US" dirty="0"/>
              <a:t> are reasonable and encouraging for our customers </a:t>
            </a:r>
          </a:p>
        </p:txBody>
      </p:sp>
      <p:graphicFrame>
        <p:nvGraphicFramePr>
          <p:cNvPr id="33" name="グラフ プレースホルダー 32"/>
          <p:cNvGraphicFramePr>
            <a:graphicFrameLocks noGrp="1"/>
          </p:cNvGraphicFramePr>
          <p:nvPr>
            <p:ph type="chart" sz="quarter" idx="29"/>
            <p:extLst>
              <p:ext uri="{D42A27DB-BD31-4B8C-83A1-F6EECF244321}">
                <p14:modId xmlns:p14="http://schemas.microsoft.com/office/powerpoint/2010/main" val="1678034443"/>
              </p:ext>
            </p:extLst>
          </p:nvPr>
        </p:nvGraphicFramePr>
        <p:xfrm>
          <a:off x="6054662" y="2206308"/>
          <a:ext cx="6135687" cy="6135687"/>
        </p:xfrm>
        <a:graphic>
          <a:graphicData uri="http://schemas.openxmlformats.org/drawingml/2006/chart">
            <c:chart xmlns:c="http://schemas.openxmlformats.org/drawingml/2006/chart" xmlns:r="http://schemas.openxmlformats.org/officeDocument/2006/relationships" r:id="rId2"/>
          </a:graphicData>
        </a:graphic>
      </p:graphicFrame>
      <p:pic>
        <p:nvPicPr>
          <p:cNvPr id="13" name="Picture 3" descr="D:\ILISI_2\Phase1\marketing\taketaxi.png"/>
          <p:cNvPicPr>
            <a:picLocks noChangeAspect="1" noChangeArrowheads="1"/>
          </p:cNvPicPr>
          <p:nvPr/>
        </p:nvPicPr>
        <p:blipFill>
          <a:blip r:embed="rId3"/>
          <a:srcRect/>
          <a:stretch>
            <a:fillRect/>
          </a:stretch>
        </p:blipFill>
        <p:spPr bwMode="auto">
          <a:xfrm>
            <a:off x="147195" y="168721"/>
            <a:ext cx="1750979" cy="1706226"/>
          </a:xfrm>
          <a:prstGeom prst="rect">
            <a:avLst/>
          </a:prstGeom>
          <a:noFill/>
        </p:spPr>
      </p:pic>
      <p:pic>
        <p:nvPicPr>
          <p:cNvPr id="14"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2214069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2176024" y="887521"/>
            <a:ext cx="13728700" cy="824276"/>
          </a:xfrm>
        </p:spPr>
        <p:txBody>
          <a:bodyPr/>
          <a:lstStyle/>
          <a:p>
            <a:r>
              <a:rPr lang="fr-FR" sz="7200" b="1" dirty="0">
                <a:latin typeface="Batang" pitchFamily="18" charset="-127"/>
                <a:ea typeface="Batang" pitchFamily="18" charset="-127"/>
              </a:rPr>
              <a:t>Plan</a:t>
            </a:r>
          </a:p>
        </p:txBody>
      </p:sp>
      <p:sp>
        <p:nvSpPr>
          <p:cNvPr id="8" name="Titre 4"/>
          <p:cNvSpPr txBox="1">
            <a:spLocks/>
          </p:cNvSpPr>
          <p:nvPr/>
        </p:nvSpPr>
        <p:spPr>
          <a:xfrm>
            <a:off x="2114415" y="3054485"/>
            <a:ext cx="13728700" cy="5560708"/>
          </a:xfrm>
          <a:prstGeom prst="rect">
            <a:avLst/>
          </a:prstGeom>
        </p:spPr>
        <p:txBody>
          <a:bodyPr anchor="b">
            <a:noAutofit/>
          </a:bodyPr>
          <a:lstStyle/>
          <a:p>
            <a:pPr marL="0" marR="0" lvl="0" indent="0" defTabSz="1371600" rtl="0" eaLnBrk="1" fontAlgn="auto" latinLnBrk="0" hangingPunct="1">
              <a:lnSpc>
                <a:spcPct val="100000"/>
              </a:lnSpc>
              <a:spcBef>
                <a:spcPct val="0"/>
              </a:spcBef>
              <a:spcAft>
                <a:spcPts val="0"/>
              </a:spcAft>
              <a:buClrTx/>
              <a:buSzTx/>
              <a:buFont typeface="Arial" pitchFamily="34" charset="0"/>
              <a:buChar char="•"/>
              <a:tabLst/>
              <a:defRPr/>
            </a:pPr>
            <a:r>
              <a:rPr kumimoji="0" lang="fr-FR" sz="6000" b="0" i="0" u="none" strike="noStrike" kern="1200" cap="none" spc="0" normalizeH="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TakeTaxi services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video</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site)</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Survey (objectifs,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interpretations</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a:t>
            </a:r>
          </a:p>
          <a:p>
            <a:pPr lvl="0">
              <a:spcBef>
                <a:spcPct val="0"/>
              </a:spcBef>
              <a:buFont typeface="Arial" pitchFamily="34" charset="0"/>
              <a:buChar char="•"/>
            </a:pPr>
            <a:r>
              <a:rPr kumimoji="0" lang="fr-FR" sz="6000" b="0" i="0" u="none" strike="noStrike" kern="1200" cap="none" spc="0" normalizeH="0" baseline="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Branding</a:t>
            </a:r>
          </a:p>
          <a:p>
            <a:pPr lvl="0">
              <a:spcBef>
                <a:spcPct val="0"/>
              </a:spcBef>
              <a:buFont typeface="Arial" pitchFamily="34" charset="0"/>
              <a:buChar char="•"/>
            </a:pPr>
            <a:r>
              <a:rPr kumimoji="0" lang="fr-FR" sz="6000" b="0" i="0" u="none" strike="noStrike" kern="1200" cap="none" spc="0" normalizeH="0" baseline="0" noProof="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 </a:t>
            </a:r>
            <a:r>
              <a:rPr kumimoji="0" lang="en-US" sz="6000" b="0" i="0" u="none" strike="noStrike" kern="1200" cap="none" spc="0" normalizeH="0" baseline="0" dirty="0">
                <a:ln>
                  <a:noFill/>
                </a:ln>
                <a:solidFill>
                  <a:schemeClr val="tx1">
                    <a:lumMod val="65000"/>
                    <a:lumOff val="35000"/>
                  </a:schemeClr>
                </a:solidFill>
                <a:effectLst/>
                <a:uLnTx/>
                <a:uFillTx/>
                <a:latin typeface="Batang" pitchFamily="18" charset="-127"/>
                <a:ea typeface="Batang" pitchFamily="18" charset="-127"/>
                <a:cs typeface="Open Sans Light" panose="020B0306030504020204" pitchFamily="34" charset="0"/>
              </a:rPr>
              <a:t>T</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he</a:t>
            </a: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4 P of marketing</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PESTEL</a:t>
            </a:r>
          </a:p>
          <a:p>
            <a:pPr lvl="0">
              <a:spcBef>
                <a:spcPct val="0"/>
              </a:spcBef>
              <a:buFont typeface="Arial" pitchFamily="34" charset="0"/>
              <a:buChar char="•"/>
            </a:pPr>
            <a:r>
              <a:rPr lang="fr-FR" sz="6000" dirty="0">
                <a:solidFill>
                  <a:schemeClr val="tx1">
                    <a:lumMod val="65000"/>
                    <a:lumOff val="35000"/>
                  </a:schemeClr>
                </a:solidFill>
                <a:latin typeface="Batang" pitchFamily="18" charset="-127"/>
                <a:ea typeface="Batang" pitchFamily="18" charset="-127"/>
                <a:cs typeface="Open Sans Light" panose="020B0306030504020204" pitchFamily="34" charset="0"/>
              </a:rPr>
              <a:t> Financial </a:t>
            </a:r>
            <a:r>
              <a:rPr lang="en-US" sz="6000" dirty="0">
                <a:solidFill>
                  <a:schemeClr val="tx1">
                    <a:lumMod val="65000"/>
                    <a:lumOff val="35000"/>
                  </a:schemeClr>
                </a:solidFill>
                <a:latin typeface="Batang" pitchFamily="18" charset="-127"/>
                <a:ea typeface="Batang" pitchFamily="18" charset="-127"/>
                <a:cs typeface="Open Sans Light" panose="020B0306030504020204" pitchFamily="34" charset="0"/>
              </a:rPr>
              <a:t>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lang="en-US" dirty="0"/>
              <a:t>PESTEL Analysis</a:t>
            </a:r>
          </a:p>
        </p:txBody>
      </p:sp>
      <p:sp>
        <p:nvSpPr>
          <p:cNvPr id="13" name="テキスト プレースホルダー 12"/>
          <p:cNvSpPr>
            <a:spLocks noGrp="1"/>
          </p:cNvSpPr>
          <p:nvPr>
            <p:ph type="body" sz="quarter" idx="12"/>
          </p:nvPr>
        </p:nvSpPr>
        <p:spPr>
          <a:xfrm>
            <a:off x="10483150" y="2798064"/>
            <a:ext cx="3774508" cy="582024"/>
          </a:xfrm>
        </p:spPr>
        <p:txBody>
          <a:bodyPr/>
          <a:lstStyle/>
          <a:p>
            <a:r>
              <a:rPr lang="fr-FR" dirty="0"/>
              <a:t>Social </a:t>
            </a:r>
            <a:r>
              <a:rPr lang="fr-FR" dirty="0" err="1"/>
              <a:t>factors</a:t>
            </a:r>
            <a:endParaRPr lang="en-US" dirty="0"/>
          </a:p>
        </p:txBody>
      </p:sp>
      <p:sp>
        <p:nvSpPr>
          <p:cNvPr id="14" name="テキスト プレースホルダー 13"/>
          <p:cNvSpPr>
            <a:spLocks noGrp="1"/>
          </p:cNvSpPr>
          <p:nvPr>
            <p:ph type="body" sz="quarter" idx="14"/>
          </p:nvPr>
        </p:nvSpPr>
        <p:spPr>
          <a:xfrm>
            <a:off x="10464863" y="3696281"/>
            <a:ext cx="3774508" cy="3545767"/>
          </a:xfrm>
        </p:spPr>
        <p:txBody>
          <a:bodyPr/>
          <a:lstStyle/>
          <a:p>
            <a:r>
              <a:rPr lang="en-US" dirty="0"/>
              <a:t>The sector of VTC is a sector which is being </a:t>
            </a:r>
            <a:r>
              <a:rPr lang="en-US" dirty="0" err="1"/>
              <a:t>digitalised</a:t>
            </a:r>
            <a:r>
              <a:rPr lang="en-US" dirty="0"/>
              <a:t> seen the change of the habits of the consumers who are more and more related to their </a:t>
            </a:r>
            <a:r>
              <a:rPr lang="en-US" dirty="0" err="1"/>
              <a:t>smartphones</a:t>
            </a:r>
            <a:r>
              <a:rPr lang="en-US" dirty="0"/>
              <a:t> from where comes the importance of our service.</a:t>
            </a:r>
          </a:p>
        </p:txBody>
      </p:sp>
      <p:sp>
        <p:nvSpPr>
          <p:cNvPr id="16" name="テキスト プレースホルダー 15"/>
          <p:cNvSpPr>
            <a:spLocks noGrp="1"/>
          </p:cNvSpPr>
          <p:nvPr>
            <p:ph type="body" sz="quarter" idx="21"/>
          </p:nvPr>
        </p:nvSpPr>
        <p:spPr>
          <a:xfrm>
            <a:off x="2606716" y="2651759"/>
            <a:ext cx="3774508" cy="657787"/>
          </a:xfrm>
        </p:spPr>
        <p:txBody>
          <a:bodyPr/>
          <a:lstStyle/>
          <a:p>
            <a:r>
              <a:rPr lang="fr-FR" dirty="0" err="1"/>
              <a:t>Political</a:t>
            </a:r>
            <a:r>
              <a:rPr lang="fr-FR" dirty="0"/>
              <a:t> </a:t>
            </a:r>
            <a:r>
              <a:rPr lang="fr-FR" dirty="0" err="1"/>
              <a:t>factors</a:t>
            </a:r>
            <a:endParaRPr lang="en-US" dirty="0"/>
          </a:p>
        </p:txBody>
      </p:sp>
      <p:sp>
        <p:nvSpPr>
          <p:cNvPr id="17" name="テキスト プレースホルダー 16"/>
          <p:cNvSpPr>
            <a:spLocks noGrp="1"/>
          </p:cNvSpPr>
          <p:nvPr>
            <p:ph type="body" sz="quarter" idx="22"/>
          </p:nvPr>
        </p:nvSpPr>
        <p:spPr>
          <a:xfrm>
            <a:off x="2551853" y="3753755"/>
            <a:ext cx="3774508" cy="3908917"/>
          </a:xfrm>
        </p:spPr>
        <p:txBody>
          <a:bodyPr/>
          <a:lstStyle/>
          <a:p>
            <a:r>
              <a:rPr lang="en-US" dirty="0"/>
              <a:t>We </a:t>
            </a:r>
            <a:r>
              <a:rPr lang="en-US" dirty="0" err="1"/>
              <a:t>choosed</a:t>
            </a:r>
            <a:r>
              <a:rPr lang="en-US" dirty="0"/>
              <a:t> Morocco for starting out business </a:t>
            </a:r>
            <a:r>
              <a:rPr lang="en-US" dirty="0" err="1"/>
              <a:t>beacause</a:t>
            </a:r>
            <a:r>
              <a:rPr lang="en-US" dirty="0"/>
              <a:t> of its political stability and wild opportunities.</a:t>
            </a:r>
          </a:p>
          <a:p>
            <a:r>
              <a:rPr lang="en-US" dirty="0" err="1"/>
              <a:t>TakeTaxi</a:t>
            </a:r>
            <a:r>
              <a:rPr lang="en-US" dirty="0"/>
              <a:t> works only with legal taxi drivers to avoid </a:t>
            </a:r>
            <a:r>
              <a:rPr lang="en-US" dirty="0" err="1"/>
              <a:t>beeing</a:t>
            </a:r>
            <a:r>
              <a:rPr lang="en-US" dirty="0"/>
              <a:t> in illegal situation.</a:t>
            </a:r>
          </a:p>
        </p:txBody>
      </p:sp>
      <p:sp>
        <p:nvSpPr>
          <p:cNvPr id="19" name="テキスト プレースホルダー 18"/>
          <p:cNvSpPr>
            <a:spLocks noGrp="1"/>
          </p:cNvSpPr>
          <p:nvPr>
            <p:ph type="body" sz="quarter" idx="24"/>
          </p:nvPr>
        </p:nvSpPr>
        <p:spPr>
          <a:xfrm>
            <a:off x="6215145" y="2816352"/>
            <a:ext cx="3774508" cy="548058"/>
          </a:xfrm>
        </p:spPr>
        <p:txBody>
          <a:bodyPr/>
          <a:lstStyle/>
          <a:p>
            <a:r>
              <a:rPr lang="en-US" dirty="0"/>
              <a:t>Economic factors</a:t>
            </a:r>
          </a:p>
        </p:txBody>
      </p:sp>
      <p:sp>
        <p:nvSpPr>
          <p:cNvPr id="20" name="テキスト プレースホルダー 19"/>
          <p:cNvSpPr>
            <a:spLocks noGrp="1"/>
          </p:cNvSpPr>
          <p:nvPr>
            <p:ph type="body" sz="quarter" idx="25"/>
          </p:nvPr>
        </p:nvSpPr>
        <p:spPr>
          <a:xfrm>
            <a:off x="6215146" y="3772043"/>
            <a:ext cx="3774508" cy="3159109"/>
          </a:xfrm>
        </p:spPr>
        <p:txBody>
          <a:bodyPr/>
          <a:lstStyle/>
          <a:p>
            <a:r>
              <a:rPr lang="en-US" dirty="0"/>
              <a:t>Most citizens who use small taxis often have an average salary and have the possibility to access our service in addition to that the economic vision of Morocco encourages the digitalization of services.</a:t>
            </a:r>
          </a:p>
        </p:txBody>
      </p:sp>
      <p:pic>
        <p:nvPicPr>
          <p:cNvPr id="9"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1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1623892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21</a:t>
            </a:fld>
            <a:endParaRPr lang="en-US" dirty="0"/>
          </a:p>
        </p:txBody>
      </p:sp>
      <p:sp>
        <p:nvSpPr>
          <p:cNvPr id="11" name="タイトル 10"/>
          <p:cNvSpPr>
            <a:spLocks noGrp="1"/>
          </p:cNvSpPr>
          <p:nvPr>
            <p:ph type="title"/>
          </p:nvPr>
        </p:nvSpPr>
        <p:spPr/>
        <p:txBody>
          <a:bodyPr/>
          <a:lstStyle/>
          <a:p>
            <a:r>
              <a:rPr lang="en-US" dirty="0"/>
              <a:t>PESTEL Analysis</a:t>
            </a:r>
          </a:p>
        </p:txBody>
      </p:sp>
      <p:sp>
        <p:nvSpPr>
          <p:cNvPr id="26" name="テキスト プレースホルダー 21"/>
          <p:cNvSpPr>
            <a:spLocks noGrp="1"/>
          </p:cNvSpPr>
          <p:nvPr>
            <p:ph type="body" sz="quarter" idx="27"/>
          </p:nvPr>
        </p:nvSpPr>
        <p:spPr>
          <a:xfrm>
            <a:off x="466531" y="2078728"/>
            <a:ext cx="7127840" cy="360593"/>
          </a:xfrm>
        </p:spPr>
        <p:txBody>
          <a:bodyPr/>
          <a:lstStyle/>
          <a:p>
            <a:r>
              <a:rPr lang="en-US" dirty="0"/>
              <a:t>Technological factors</a:t>
            </a:r>
          </a:p>
        </p:txBody>
      </p:sp>
      <p:sp>
        <p:nvSpPr>
          <p:cNvPr id="27" name="テキスト プレースホルダー 22"/>
          <p:cNvSpPr txBox="1">
            <a:spLocks/>
          </p:cNvSpPr>
          <p:nvPr/>
        </p:nvSpPr>
        <p:spPr>
          <a:xfrm>
            <a:off x="466532" y="2778388"/>
            <a:ext cx="7127840" cy="4854295"/>
          </a:xfrm>
          <a:prstGeom prst="rect">
            <a:avLst/>
          </a:prstGeom>
        </p:spPr>
        <p:txBody>
          <a:bodyPr anchor="t"/>
          <a:lstStyle/>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Consumers make reservation through the app. An estimate for the ride cost can appear in the app — it depends on many factors like drop off location and traffic . They can pay for the ride up front through the app too. And drivers who are on duty respond and pick up the passengers to take them to their destination.</a:t>
            </a:r>
          </a:p>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The app is incredibly important to Uber. It can’t function if the server goes down or suffers difficulties. The company must ensure everything is working, reliable and ready to go. Many drivers use 4G or 3G networks to connect to the server  — it’s deemed critical to do their jobs..</a:t>
            </a:r>
          </a:p>
          <a:p>
            <a:pPr marL="0" marR="0" lvl="0" indent="0" algn="l" defTabSz="1371600" rtl="0" eaLnBrk="1" fontAlgn="auto" latinLnBrk="0" hangingPunct="1">
              <a:lnSpc>
                <a:spcPts val="2800"/>
              </a:lnSpc>
              <a:spcBef>
                <a:spcPts val="1500"/>
              </a:spcBef>
              <a:spcAft>
                <a:spcPts val="0"/>
              </a:spcAft>
              <a:buClrTx/>
              <a:buSzTx/>
              <a:buFont typeface="Wingdings" panose="05000000000000000000" pitchFamily="2" charset="2"/>
              <a:buNone/>
              <a:tabLst/>
              <a:defRPr/>
            </a:pPr>
            <a:endParaRPr kumimoji="0" lang="en-US" sz="2200" b="0" i="0" u="none" strike="noStrike" kern="1200" cap="none" spc="0" normalizeH="0" baseline="0" noProof="0" dirty="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テキスト プレースホルダー 15"/>
          <p:cNvSpPr>
            <a:spLocks noGrp="1"/>
          </p:cNvSpPr>
          <p:nvPr>
            <p:ph type="body" sz="quarter" idx="21"/>
          </p:nvPr>
        </p:nvSpPr>
        <p:spPr>
          <a:xfrm>
            <a:off x="8074828" y="1874947"/>
            <a:ext cx="3774508" cy="657787"/>
          </a:xfrm>
        </p:spPr>
        <p:txBody>
          <a:bodyPr/>
          <a:lstStyle/>
          <a:p>
            <a:r>
              <a:rPr lang="fr-FR" dirty="0" err="1"/>
              <a:t>Environmental</a:t>
            </a:r>
            <a:r>
              <a:rPr lang="fr-FR" dirty="0"/>
              <a:t> </a:t>
            </a:r>
            <a:r>
              <a:rPr lang="fr-FR" dirty="0" err="1"/>
              <a:t>factors</a:t>
            </a:r>
            <a:endParaRPr lang="en-US" dirty="0"/>
          </a:p>
        </p:txBody>
      </p:sp>
      <p:sp>
        <p:nvSpPr>
          <p:cNvPr id="29" name="テキスト プレースホルダー 16"/>
          <p:cNvSpPr>
            <a:spLocks noGrp="1"/>
          </p:cNvSpPr>
          <p:nvPr>
            <p:ph type="body" sz="quarter" idx="22"/>
          </p:nvPr>
        </p:nvSpPr>
        <p:spPr>
          <a:xfrm>
            <a:off x="8093117" y="2903791"/>
            <a:ext cx="3774508" cy="3908917"/>
          </a:xfrm>
        </p:spPr>
        <p:txBody>
          <a:bodyPr/>
          <a:lstStyle/>
          <a:p>
            <a:r>
              <a:rPr lang="en-US" dirty="0" err="1"/>
              <a:t>TakeTaxi</a:t>
            </a:r>
            <a:r>
              <a:rPr lang="en-US" dirty="0"/>
              <a:t> reduces the ride of the small taxis while allowing them to go directly to the customers without walking around which decreases the fuel consumption.</a:t>
            </a:r>
          </a:p>
        </p:txBody>
      </p:sp>
      <p:sp>
        <p:nvSpPr>
          <p:cNvPr id="8" name="テキスト プレースホルダー 15"/>
          <p:cNvSpPr>
            <a:spLocks noGrp="1"/>
          </p:cNvSpPr>
          <p:nvPr>
            <p:ph type="body" sz="quarter" idx="21"/>
          </p:nvPr>
        </p:nvSpPr>
        <p:spPr>
          <a:xfrm>
            <a:off x="12579772" y="1881043"/>
            <a:ext cx="3774508" cy="657787"/>
          </a:xfrm>
        </p:spPr>
        <p:txBody>
          <a:bodyPr/>
          <a:lstStyle/>
          <a:p>
            <a:r>
              <a:rPr lang="fr-FR" dirty="0" err="1"/>
              <a:t>Legal</a:t>
            </a:r>
            <a:r>
              <a:rPr lang="fr-FR" dirty="0"/>
              <a:t> </a:t>
            </a:r>
            <a:r>
              <a:rPr lang="fr-FR" dirty="0" err="1"/>
              <a:t>factors</a:t>
            </a:r>
            <a:endParaRPr lang="en-US" dirty="0"/>
          </a:p>
        </p:txBody>
      </p:sp>
      <p:sp>
        <p:nvSpPr>
          <p:cNvPr id="9" name="テキスト プレースホルダー 16"/>
          <p:cNvSpPr>
            <a:spLocks noGrp="1"/>
          </p:cNvSpPr>
          <p:nvPr>
            <p:ph type="body" sz="quarter" idx="22"/>
          </p:nvPr>
        </p:nvSpPr>
        <p:spPr>
          <a:xfrm>
            <a:off x="12598061" y="2909887"/>
            <a:ext cx="3774508" cy="3908917"/>
          </a:xfrm>
        </p:spPr>
        <p:txBody>
          <a:bodyPr/>
          <a:lstStyle/>
          <a:p>
            <a:r>
              <a:rPr lang="en-US" dirty="0"/>
              <a:t>Our company must follow technical usage laws, transport laws, labor and employee safety laws.</a:t>
            </a:r>
          </a:p>
        </p:txBody>
      </p:sp>
      <p:pic>
        <p:nvPicPr>
          <p:cNvPr id="10"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12"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1623892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lang="en-US" dirty="0"/>
              <a:t>History</a:t>
            </a:r>
          </a:p>
        </p:txBody>
      </p:sp>
      <p:sp>
        <p:nvSpPr>
          <p:cNvPr id="25" name="サブタイトル 24"/>
          <p:cNvSpPr>
            <a:spLocks noGrp="1"/>
          </p:cNvSpPr>
          <p:nvPr>
            <p:ph type="subTitle" idx="1"/>
          </p:nvPr>
        </p:nvSpPr>
        <p:spPr>
          <a:xfrm>
            <a:off x="316229" y="1305407"/>
            <a:ext cx="17646914" cy="956194"/>
          </a:xfrm>
        </p:spPr>
        <p:txBody>
          <a:bodyPr>
            <a:normAutofit/>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28" name="円/楕円 27"/>
          <p:cNvSpPr/>
          <p:nvPr/>
        </p:nvSpPr>
        <p:spPr>
          <a:xfrm>
            <a:off x="2865718" y="4733083"/>
            <a:ext cx="2044700" cy="2044700"/>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1980</a:t>
            </a:r>
          </a:p>
        </p:txBody>
      </p:sp>
      <p:sp>
        <p:nvSpPr>
          <p:cNvPr id="29" name="円/楕円 28"/>
          <p:cNvSpPr/>
          <p:nvPr/>
        </p:nvSpPr>
        <p:spPr>
          <a:xfrm>
            <a:off x="6311900" y="4733083"/>
            <a:ext cx="2044700" cy="2044700"/>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1990</a:t>
            </a:r>
          </a:p>
        </p:txBody>
      </p:sp>
      <p:sp>
        <p:nvSpPr>
          <p:cNvPr id="30" name="円/楕円 29"/>
          <p:cNvSpPr/>
          <p:nvPr/>
        </p:nvSpPr>
        <p:spPr>
          <a:xfrm>
            <a:off x="9758082" y="4733083"/>
            <a:ext cx="2044700" cy="20447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2000</a:t>
            </a:r>
          </a:p>
        </p:txBody>
      </p:sp>
      <p:sp>
        <p:nvSpPr>
          <p:cNvPr id="31" name="円/楕円 30"/>
          <p:cNvSpPr/>
          <p:nvPr/>
        </p:nvSpPr>
        <p:spPr>
          <a:xfrm>
            <a:off x="13204264" y="4733083"/>
            <a:ext cx="2044700" cy="20447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2010</a:t>
            </a:r>
          </a:p>
        </p:txBody>
      </p:sp>
      <p:cxnSp>
        <p:nvCxnSpPr>
          <p:cNvPr id="33" name="直線コネクタ 32"/>
          <p:cNvCxnSpPr>
            <a:stCxn id="28" idx="2"/>
          </p:cNvCxnSpPr>
          <p:nvPr/>
        </p:nvCxnSpPr>
        <p:spPr>
          <a:xfrm flipH="1">
            <a:off x="0" y="5755433"/>
            <a:ext cx="286571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29" idx="2"/>
            <a:endCxn id="28" idx="6"/>
          </p:cNvCxnSpPr>
          <p:nvPr/>
        </p:nvCxnSpPr>
        <p:spPr>
          <a:xfrm flipH="1">
            <a:off x="4910418"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30" idx="2"/>
            <a:endCxn id="29" idx="6"/>
          </p:cNvCxnSpPr>
          <p:nvPr/>
        </p:nvCxnSpPr>
        <p:spPr>
          <a:xfrm flipH="1">
            <a:off x="8356600"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31" idx="2"/>
            <a:endCxn id="30" idx="6"/>
          </p:cNvCxnSpPr>
          <p:nvPr/>
        </p:nvCxnSpPr>
        <p:spPr>
          <a:xfrm flipH="1">
            <a:off x="11802782" y="5755433"/>
            <a:ext cx="140148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a:endCxn id="31" idx="6"/>
          </p:cNvCxnSpPr>
          <p:nvPr/>
        </p:nvCxnSpPr>
        <p:spPr>
          <a:xfrm flipH="1">
            <a:off x="15248964" y="5755433"/>
            <a:ext cx="303903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0" y="5244051"/>
            <a:ext cx="813043" cy="507831"/>
          </a:xfrm>
          <a:prstGeom prst="rect">
            <a:avLst/>
          </a:prstGeom>
          <a:noFill/>
        </p:spPr>
        <p:txBody>
          <a:bodyPr wrap="none" rtlCol="0">
            <a:spAutoFit/>
          </a:bodyPr>
          <a:lstStyle/>
          <a:p>
            <a:r>
              <a:rPr lang="en-US" i="1"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Past</a:t>
            </a:r>
          </a:p>
        </p:txBody>
      </p:sp>
      <p:sp>
        <p:nvSpPr>
          <p:cNvPr id="48" name="テキスト ボックス 47"/>
          <p:cNvSpPr txBox="1"/>
          <p:nvPr/>
        </p:nvSpPr>
        <p:spPr>
          <a:xfrm>
            <a:off x="17169296" y="5244051"/>
            <a:ext cx="1118704" cy="507831"/>
          </a:xfrm>
          <a:prstGeom prst="rect">
            <a:avLst/>
          </a:prstGeom>
          <a:noFill/>
        </p:spPr>
        <p:txBody>
          <a:bodyPr wrap="none" rtlCol="0">
            <a:spAutoFit/>
          </a:bodyPr>
          <a:lstStyle/>
          <a:p>
            <a:pPr algn="r"/>
            <a:r>
              <a:rPr lang="en-US" i="1"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Future</a:t>
            </a:r>
          </a:p>
        </p:txBody>
      </p:sp>
      <p:sp>
        <p:nvSpPr>
          <p:cNvPr id="49" name="角丸四角形吹き出し 48"/>
          <p:cNvSpPr/>
          <p:nvPr/>
        </p:nvSpPr>
        <p:spPr>
          <a:xfrm>
            <a:off x="2925810" y="3105802"/>
            <a:ext cx="3251620" cy="1116106"/>
          </a:xfrm>
          <a:prstGeom prst="wedgeRoundRectCallout">
            <a:avLst>
              <a:gd name="adj1" fmla="val -21315"/>
              <a:gd name="adj2" fmla="val 7213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Lorem</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ipsum</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dolor sit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amet</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b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consectetur</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adipisicing</a:t>
            </a:r>
            <a:r>
              <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099FF"/>
                </a:solidFill>
                <a:latin typeface="Open Sans" panose="020B0606030504020204" pitchFamily="34" charset="0"/>
                <a:ea typeface="Open Sans" panose="020B0606030504020204" pitchFamily="34" charset="0"/>
                <a:cs typeface="Open Sans" panose="020B0606030504020204" pitchFamily="34" charset="0"/>
              </a:rPr>
              <a:t>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角丸四角形吹き出し 49"/>
          <p:cNvSpPr/>
          <p:nvPr/>
        </p:nvSpPr>
        <p:spPr>
          <a:xfrm>
            <a:off x="5104980" y="7340228"/>
            <a:ext cx="3251620" cy="1116106"/>
          </a:xfrm>
          <a:prstGeom prst="wedgeRoundRectCallout">
            <a:avLst>
              <a:gd name="adj1" fmla="val 21694"/>
              <a:gd name="adj2" fmla="val -76054"/>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角丸四角形吹き出し 50"/>
          <p:cNvSpPr/>
          <p:nvPr/>
        </p:nvSpPr>
        <p:spPr>
          <a:xfrm>
            <a:off x="9758082" y="3110524"/>
            <a:ext cx="3251620" cy="1116106"/>
          </a:xfrm>
          <a:prstGeom prst="wedgeRoundRectCallout">
            <a:avLst>
              <a:gd name="adj1" fmla="val -21315"/>
              <a:gd name="adj2" fmla="val 7213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角丸四角形吹き出し 51"/>
          <p:cNvSpPr/>
          <p:nvPr/>
        </p:nvSpPr>
        <p:spPr>
          <a:xfrm>
            <a:off x="11997344" y="7340228"/>
            <a:ext cx="3251620" cy="1116106"/>
          </a:xfrm>
          <a:prstGeom prst="wedgeRoundRectCallout">
            <a:avLst>
              <a:gd name="adj1" fmla="val 21694"/>
              <a:gd name="adj2" fmla="val -76054"/>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Lorem ipsum dolor sit amet, </a:t>
            </a:r>
            <a:b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br>
            <a:r>
              <a:rPr lang="en-US" sz="1600">
                <a:solidFill>
                  <a:srgbClr val="0099FF"/>
                </a:solidFill>
                <a:latin typeface="Open Sans" panose="020B0606030504020204" pitchFamily="34" charset="0"/>
                <a:ea typeface="Open Sans" panose="020B0606030504020204" pitchFamily="34" charset="0"/>
                <a:cs typeface="Open Sans" panose="020B0606030504020204" pitchFamily="34" charset="0"/>
              </a:rPr>
              <a:t>consectetur adipisicing elit</a:t>
            </a:r>
            <a:endParaRPr lang="en-US" sz="1600" dirty="0">
              <a:solidFill>
                <a:srgbClr val="0099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3" descr="D:\ILISI_2\Phase1\marketing\taketaxi.png"/>
          <p:cNvPicPr>
            <a:picLocks noChangeAspect="1" noChangeArrowheads="1"/>
          </p:cNvPicPr>
          <p:nvPr/>
        </p:nvPicPr>
        <p:blipFill>
          <a:blip r:embed="rId2"/>
          <a:srcRect/>
          <a:stretch>
            <a:fillRect/>
          </a:stretch>
        </p:blipFill>
        <p:spPr bwMode="auto">
          <a:xfrm>
            <a:off x="147195" y="168721"/>
            <a:ext cx="1750979" cy="1706226"/>
          </a:xfrm>
          <a:prstGeom prst="rect">
            <a:avLst/>
          </a:prstGeom>
          <a:noFill/>
        </p:spPr>
      </p:pic>
      <p:pic>
        <p:nvPicPr>
          <p:cNvPr id="21"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915" y="8188257"/>
            <a:ext cx="3962400" cy="1409700"/>
          </a:xfrm>
          <a:prstGeom prst="rect">
            <a:avLst/>
          </a:prstGeom>
        </p:spPr>
      </p:pic>
    </p:spTree>
    <p:extLst>
      <p:ext uri="{BB962C8B-B14F-4D97-AF65-F5344CB8AC3E}">
        <p14:creationId xmlns:p14="http://schemas.microsoft.com/office/powerpoint/2010/main" val="89603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Yes, We are Here Now</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1577520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New Approach</a:t>
            </a:r>
          </a:p>
        </p:txBody>
      </p:sp>
      <p:sp>
        <p:nvSpPr>
          <p:cNvPr id="5" name="サブタイトル 4"/>
          <p:cNvSpPr>
            <a:spLocks noGrp="1"/>
          </p:cNvSpPr>
          <p:nvPr>
            <p:ph type="subTitle" idx="1"/>
          </p:nvPr>
        </p:nvSpPr>
        <p:spPr>
          <a:prstGeom prst="rect">
            <a:avLst/>
          </a:prstGeom>
        </p:spPr>
        <p:txBody>
          <a:bodyPr>
            <a:normAutofit/>
          </a:bodyPr>
          <a:lstStyle/>
          <a:p>
            <a:r>
              <a:rPr lang="da-DK" dirty="0"/>
              <a:t>Lorem ipsum dolor sit amet</a:t>
            </a:r>
            <a:endParaRPr lang="en-US" dirty="0"/>
          </a:p>
          <a:p>
            <a:endParaRPr lang="en-US" dirty="0"/>
          </a:p>
        </p:txBody>
      </p:sp>
    </p:spTree>
    <p:extLst>
      <p:ext uri="{BB962C8B-B14F-4D97-AF65-F5344CB8AC3E}">
        <p14:creationId xmlns:p14="http://schemas.microsoft.com/office/powerpoint/2010/main" val="319759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25</a:t>
            </a:fld>
            <a:endParaRPr lang="en-US" dirty="0"/>
          </a:p>
        </p:txBody>
      </p:sp>
      <p:sp>
        <p:nvSpPr>
          <p:cNvPr id="20" name="タイトル 19"/>
          <p:cNvSpPr>
            <a:spLocks noGrp="1"/>
          </p:cNvSpPr>
          <p:nvPr>
            <p:ph type="title"/>
          </p:nvPr>
        </p:nvSpPr>
        <p:spPr/>
        <p:txBody>
          <a:bodyPr/>
          <a:lstStyle/>
          <a:p>
            <a:r>
              <a:rPr lang="en-US" dirty="0"/>
              <a:t>The Concept You’ve Never Heard</a:t>
            </a:r>
          </a:p>
        </p:txBody>
      </p:sp>
      <p:sp>
        <p:nvSpPr>
          <p:cNvPr id="21" name="サブタイトル 20"/>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2" name="テキスト プレースホルダー 21"/>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3" name="テキスト プレースホルダー 22"/>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a:t>
            </a:r>
          </a:p>
        </p:txBody>
      </p:sp>
      <p:sp>
        <p:nvSpPr>
          <p:cNvPr id="4" name="図プレースホルダー 3"/>
          <p:cNvSpPr>
            <a:spLocks noGrp="1"/>
          </p:cNvSpPr>
          <p:nvPr>
            <p:ph type="pic" sz="quarter" idx="17"/>
          </p:nvPr>
        </p:nvSpPr>
        <p:spPr/>
      </p:sp>
    </p:spTree>
    <p:extLst>
      <p:ext uri="{BB962C8B-B14F-4D97-AF65-F5344CB8AC3E}">
        <p14:creationId xmlns:p14="http://schemas.microsoft.com/office/powerpoint/2010/main" val="1083396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図プレースホルダー 3"/>
          <p:cNvSpPr>
            <a:spLocks noGrp="1"/>
          </p:cNvSpPr>
          <p:nvPr>
            <p:ph type="pic" sz="quarter" idx="17"/>
          </p:nvPr>
        </p:nvSpPr>
        <p:spPr/>
      </p:sp>
      <p:sp>
        <p:nvSpPr>
          <p:cNvPr id="5" name="図プレースホルダー 4"/>
          <p:cNvSpPr>
            <a:spLocks noGrp="1"/>
          </p:cNvSpPr>
          <p:nvPr>
            <p:ph type="pic" sz="quarter" idx="18"/>
          </p:nvPr>
        </p:nvSpPr>
        <p:spPr/>
      </p:sp>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26</a:t>
            </a:fld>
            <a:endParaRPr lang="en-US" dirty="0"/>
          </a:p>
        </p:txBody>
      </p:sp>
      <p:sp>
        <p:nvSpPr>
          <p:cNvPr id="14" name="タイトル 13"/>
          <p:cNvSpPr>
            <a:spLocks noGrp="1"/>
          </p:cNvSpPr>
          <p:nvPr>
            <p:ph type="title"/>
          </p:nvPr>
        </p:nvSpPr>
        <p:spPr/>
        <p:txBody>
          <a:bodyPr/>
          <a:lstStyle/>
          <a:p>
            <a:r>
              <a:rPr lang="en-US" dirty="0"/>
              <a:t>Purpose and Goal</a:t>
            </a:r>
          </a:p>
        </p:txBody>
      </p:sp>
      <p:sp>
        <p:nvSpPr>
          <p:cNvPr id="15" name="サブタイトル 14"/>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16" name="テキスト プレースホルダー 15"/>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7" name="テキスト プレースホルダー 16"/>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endParaRPr lang="en-US" dirty="0"/>
          </a:p>
        </p:txBody>
      </p:sp>
      <p:sp>
        <p:nvSpPr>
          <p:cNvPr id="18" name="テキスト プレースホルダー 17"/>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9" name="テキスト プレースホルダー 18"/>
          <p:cNvSpPr>
            <a:spLocks noGrp="1"/>
          </p:cNvSpPr>
          <p:nvPr>
            <p:ph type="body" sz="quarter" idx="16"/>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endParaRPr lang="en-US" dirty="0"/>
          </a:p>
          <a:p>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a:p>
            <a:endParaRPr lang="en-US" dirty="0"/>
          </a:p>
        </p:txBody>
      </p:sp>
      <p:sp>
        <p:nvSpPr>
          <p:cNvPr id="22" name="テキスト プレースホルダー 21"/>
          <p:cNvSpPr>
            <a:spLocks noGrp="1"/>
          </p:cNvSpPr>
          <p:nvPr>
            <p:ph type="body" sz="quarter" idx="19"/>
          </p:nvPr>
        </p:nvSpPr>
        <p:spPr/>
        <p:txBody>
          <a:bodyPr/>
          <a:lstStyle/>
          <a:p>
            <a:r>
              <a:rPr lang="en-US" dirty="0"/>
              <a:t>Purpose - Satisfaction</a:t>
            </a:r>
          </a:p>
        </p:txBody>
      </p:sp>
      <p:sp>
        <p:nvSpPr>
          <p:cNvPr id="23" name="テキスト プレースホルダー 22"/>
          <p:cNvSpPr>
            <a:spLocks noGrp="1"/>
          </p:cNvSpPr>
          <p:nvPr>
            <p:ph type="body" sz="quarter" idx="20"/>
          </p:nvPr>
        </p:nvSpPr>
        <p:spPr/>
        <p:txBody>
          <a:bodyPr/>
          <a:lstStyle/>
          <a:p>
            <a:r>
              <a:rPr lang="en-US" dirty="0"/>
              <a:t>Goal</a:t>
            </a:r>
            <a:r>
              <a:rPr lang="ja-JP" altLang="en-US" dirty="0"/>
              <a:t> </a:t>
            </a:r>
            <a:r>
              <a:rPr lang="en-US" altLang="ja-JP" dirty="0"/>
              <a:t>– Social Contribution</a:t>
            </a:r>
            <a:endParaRPr lang="en-US" dirty="0"/>
          </a:p>
        </p:txBody>
      </p:sp>
    </p:spTree>
    <p:extLst>
      <p:ext uri="{BB962C8B-B14F-4D97-AF65-F5344CB8AC3E}">
        <p14:creationId xmlns:p14="http://schemas.microsoft.com/office/powerpoint/2010/main" val="409583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27</a:t>
            </a:fld>
            <a:endParaRPr lang="en-US" dirty="0"/>
          </a:p>
        </p:txBody>
      </p:sp>
      <p:sp>
        <p:nvSpPr>
          <p:cNvPr id="10" name="タイトル 9"/>
          <p:cNvSpPr>
            <a:spLocks noGrp="1"/>
          </p:cNvSpPr>
          <p:nvPr>
            <p:ph type="title"/>
          </p:nvPr>
        </p:nvSpPr>
        <p:spPr/>
        <p:txBody>
          <a:bodyPr/>
          <a:lstStyle/>
          <a:p>
            <a:r>
              <a:rPr lang="en-US" dirty="0"/>
              <a:t>The 4 P of Marketing</a:t>
            </a:r>
          </a:p>
        </p:txBody>
      </p:sp>
      <p:sp>
        <p:nvSpPr>
          <p:cNvPr id="17" name="テキスト プレースホルダー 16"/>
          <p:cNvSpPr>
            <a:spLocks noGrp="1"/>
          </p:cNvSpPr>
          <p:nvPr>
            <p:ph type="body" sz="quarter" idx="18"/>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endParaRPr lang="en-US" dirty="0"/>
          </a:p>
        </p:txBody>
      </p:sp>
      <p:sp>
        <p:nvSpPr>
          <p:cNvPr id="18" name="テキスト プレースホルダー 17"/>
          <p:cNvSpPr>
            <a:spLocks noGrp="1"/>
          </p:cNvSpPr>
          <p:nvPr>
            <p:ph type="body" sz="quarter" idx="19"/>
          </p:nvPr>
        </p:nvSpPr>
        <p:spPr/>
        <p:txBody>
          <a:bodyPr/>
          <a:lstStyle/>
          <a:p>
            <a:r>
              <a:rPr lang="en-US" dirty="0" err="1"/>
              <a:t>Nemo</a:t>
            </a:r>
            <a:r>
              <a:rPr lang="en-US" dirty="0"/>
              <a:t> </a:t>
            </a:r>
            <a:r>
              <a:rPr lang="en-US" dirty="0" err="1"/>
              <a:t>enim</a:t>
            </a:r>
            <a:r>
              <a:rPr lang="en-US" dirty="0"/>
              <a:t> </a:t>
            </a:r>
            <a:r>
              <a:rPr lang="en-US" dirty="0" err="1"/>
              <a:t>ipsam</a:t>
            </a:r>
            <a:r>
              <a:rPr lang="en-US" dirty="0"/>
              <a:t> </a:t>
            </a:r>
            <a:r>
              <a:rPr lang="en-US" dirty="0" err="1"/>
              <a:t>voluptatem</a:t>
            </a:r>
            <a:endParaRPr lang="en-US" dirty="0"/>
          </a:p>
        </p:txBody>
      </p:sp>
      <p:sp>
        <p:nvSpPr>
          <p:cNvPr id="19" name="テキスト プレースホルダー 18"/>
          <p:cNvSpPr>
            <a:spLocks noGrp="1"/>
          </p:cNvSpPr>
          <p:nvPr>
            <p:ph type="body" sz="quarter" idx="20"/>
          </p:nvPr>
        </p:nvSpPr>
        <p:spPr/>
        <p:txBody>
          <a:bodyPr/>
          <a:lstStyle/>
          <a:p>
            <a:r>
              <a:rPr lang="en-US" dirty="0" err="1"/>
              <a:t>Sed</a:t>
            </a:r>
            <a:r>
              <a:rPr lang="en-US" dirty="0"/>
              <a:t> </a:t>
            </a:r>
            <a:r>
              <a:rPr lang="en-US" dirty="0" err="1"/>
              <a:t>ut</a:t>
            </a:r>
            <a:r>
              <a:rPr lang="en-US" dirty="0"/>
              <a:t> </a:t>
            </a:r>
            <a:r>
              <a:rPr lang="en-US" dirty="0" err="1"/>
              <a:t>perspiciatis</a:t>
            </a:r>
            <a:endParaRPr lang="en-US" dirty="0"/>
          </a:p>
        </p:txBody>
      </p:sp>
      <p:pic>
        <p:nvPicPr>
          <p:cNvPr id="16" name="Picture 3" descr="D:\ILISI_2\Phase1\marketing\taketaxi.png"/>
          <p:cNvPicPr>
            <a:picLocks noChangeAspect="1" noChangeArrowheads="1"/>
          </p:cNvPicPr>
          <p:nvPr/>
        </p:nvPicPr>
        <p:blipFill>
          <a:blip r:embed="rId2"/>
          <a:srcRect/>
          <a:stretch>
            <a:fillRect/>
          </a:stretch>
        </p:blipFill>
        <p:spPr bwMode="auto">
          <a:xfrm>
            <a:off x="1673157" y="6712086"/>
            <a:ext cx="1750979" cy="1706226"/>
          </a:xfrm>
          <a:prstGeom prst="rect">
            <a:avLst/>
          </a:prstGeom>
          <a:noFill/>
        </p:spPr>
      </p:pic>
    </p:spTree>
    <p:extLst>
      <p:ext uri="{BB962C8B-B14F-4D97-AF65-F5344CB8AC3E}">
        <p14:creationId xmlns:p14="http://schemas.microsoft.com/office/powerpoint/2010/main" val="3981106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28</a:t>
            </a:fld>
            <a:endParaRPr lang="en-US" dirty="0"/>
          </a:p>
        </p:txBody>
      </p:sp>
      <p:sp>
        <p:nvSpPr>
          <p:cNvPr id="9" name="タイトル 8"/>
          <p:cNvSpPr>
            <a:spLocks noGrp="1"/>
          </p:cNvSpPr>
          <p:nvPr>
            <p:ph type="title"/>
          </p:nvPr>
        </p:nvSpPr>
        <p:spPr/>
        <p:txBody>
          <a:bodyPr/>
          <a:lstStyle/>
          <a:p>
            <a:r>
              <a:rPr lang="en-US" dirty="0"/>
              <a:t>4 Important Keys</a:t>
            </a:r>
          </a:p>
        </p:txBody>
      </p:sp>
      <p:sp>
        <p:nvSpPr>
          <p:cNvPr id="10" name="サブタイトル 9"/>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a:t>
            </a:r>
            <a:br>
              <a:rPr lang="en-US" dirty="0"/>
            </a:b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endParaRPr lang="en-US" dirty="0"/>
          </a:p>
        </p:txBody>
      </p:sp>
      <p:sp>
        <p:nvSpPr>
          <p:cNvPr id="11" name="テキスト プレースホルダー 10"/>
          <p:cNvSpPr>
            <a:spLocks noGrp="1"/>
          </p:cNvSpPr>
          <p:nvPr>
            <p:ph type="body" sz="quarter" idx="12"/>
          </p:nvPr>
        </p:nvSpPr>
        <p:spPr/>
        <p:txBody>
          <a:bodyPr/>
          <a:lstStyle/>
          <a:p>
            <a:r>
              <a:rPr lang="en-US" dirty="0" err="1"/>
              <a:t>Lorem</a:t>
            </a:r>
            <a:r>
              <a:rPr lang="en-US" dirty="0"/>
              <a:t> </a:t>
            </a:r>
            <a:r>
              <a:rPr lang="en-US" dirty="0" err="1"/>
              <a:t>ipsum</a:t>
            </a:r>
            <a:r>
              <a:rPr lang="en-US" dirty="0"/>
              <a:t> dolor</a:t>
            </a:r>
          </a:p>
        </p:txBody>
      </p:sp>
      <p:sp>
        <p:nvSpPr>
          <p:cNvPr id="12" name="テキスト プレースホルダー 11"/>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3" name="テキスト プレースホルダー 12"/>
          <p:cNvSpPr>
            <a:spLocks noGrp="1"/>
          </p:cNvSpPr>
          <p:nvPr>
            <p:ph type="body" sz="quarter" idx="21"/>
          </p:nvPr>
        </p:nvSpPr>
        <p:spPr/>
        <p:txBody>
          <a:bodyPr/>
          <a:lstStyle/>
          <a:p>
            <a:r>
              <a:rPr lang="en-US" dirty="0" err="1"/>
              <a:t>Sed</a:t>
            </a:r>
            <a:r>
              <a:rPr lang="en-US" dirty="0"/>
              <a:t> </a:t>
            </a:r>
            <a:r>
              <a:rPr lang="en-US" dirty="0" err="1"/>
              <a:t>ut</a:t>
            </a:r>
            <a:r>
              <a:rPr lang="en-US" dirty="0"/>
              <a:t> </a:t>
            </a:r>
            <a:r>
              <a:rPr lang="en-US" dirty="0" err="1"/>
              <a:t>perspiciatis</a:t>
            </a:r>
            <a:endParaRPr lang="en-US" dirty="0"/>
          </a:p>
        </p:txBody>
      </p:sp>
      <p:sp>
        <p:nvSpPr>
          <p:cNvPr id="14" name="テキスト プレースホルダー 13"/>
          <p:cNvSpPr>
            <a:spLocks noGrp="1"/>
          </p:cNvSpPr>
          <p:nvPr>
            <p:ph type="body" sz="quarter" idx="22"/>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p:txBody>
      </p:sp>
      <p:sp>
        <p:nvSpPr>
          <p:cNvPr id="15" name="テキスト プレースホルダー 14"/>
          <p:cNvSpPr>
            <a:spLocks noGrp="1"/>
          </p:cNvSpPr>
          <p:nvPr>
            <p:ph type="body" sz="quarter" idx="24"/>
          </p:nvPr>
        </p:nvSpPr>
        <p:spPr/>
        <p:txBody>
          <a:bodyPr/>
          <a:lstStyle/>
          <a:p>
            <a:r>
              <a:rPr lang="en-US" dirty="0" err="1"/>
              <a:t>Lorem</a:t>
            </a:r>
            <a:r>
              <a:rPr lang="en-US" dirty="0"/>
              <a:t> </a:t>
            </a:r>
            <a:r>
              <a:rPr lang="en-US" dirty="0" err="1"/>
              <a:t>ipsum</a:t>
            </a:r>
            <a:r>
              <a:rPr lang="en-US" dirty="0"/>
              <a:t> dolor</a:t>
            </a:r>
          </a:p>
        </p:txBody>
      </p:sp>
      <p:sp>
        <p:nvSpPr>
          <p:cNvPr id="16" name="テキスト プレースホルダー 15"/>
          <p:cNvSpPr>
            <a:spLocks noGrp="1"/>
          </p:cNvSpPr>
          <p:nvPr>
            <p:ph type="body" sz="quarter" idx="25"/>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7" name="テキスト プレースホルダー 16"/>
          <p:cNvSpPr>
            <a:spLocks noGrp="1"/>
          </p:cNvSpPr>
          <p:nvPr>
            <p:ph type="body" sz="quarter" idx="27"/>
          </p:nvPr>
        </p:nvSpPr>
        <p:spPr/>
        <p:txBody>
          <a:bodyPr/>
          <a:lstStyle/>
          <a:p>
            <a:r>
              <a:rPr lang="en-US" dirty="0"/>
              <a:t>At </a:t>
            </a:r>
            <a:r>
              <a:rPr lang="en-US" dirty="0" err="1"/>
              <a:t>vero</a:t>
            </a:r>
            <a:r>
              <a:rPr lang="en-US" dirty="0"/>
              <a:t> </a:t>
            </a:r>
            <a:r>
              <a:rPr lang="en-US" dirty="0" err="1"/>
              <a:t>eos</a:t>
            </a:r>
            <a:r>
              <a:rPr lang="en-US" dirty="0"/>
              <a:t> et</a:t>
            </a:r>
          </a:p>
        </p:txBody>
      </p:sp>
      <p:sp>
        <p:nvSpPr>
          <p:cNvPr id="18" name="テキスト プレースホルダー 17"/>
          <p:cNvSpPr>
            <a:spLocks noGrp="1"/>
          </p:cNvSpPr>
          <p:nvPr>
            <p:ph type="body" sz="quarter" idx="28"/>
          </p:nvPr>
        </p:nvSpPr>
        <p:spPr/>
        <p:txBody>
          <a:bodyPr/>
          <a:lstStyle/>
          <a:p>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endParaRPr lang="en-US" dirty="0"/>
          </a:p>
        </p:txBody>
      </p:sp>
      <p:sp>
        <p:nvSpPr>
          <p:cNvPr id="20" name="円/楕円 19"/>
          <p:cNvSpPr/>
          <p:nvPr/>
        </p:nvSpPr>
        <p:spPr>
          <a:xfrm>
            <a:off x="1740204" y="2495482"/>
            <a:ext cx="3092246" cy="3092246"/>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DESTINATION</a:t>
            </a:r>
          </a:p>
        </p:txBody>
      </p:sp>
      <p:sp>
        <p:nvSpPr>
          <p:cNvPr id="21" name="円/楕円 20"/>
          <p:cNvSpPr/>
          <p:nvPr/>
        </p:nvSpPr>
        <p:spPr>
          <a:xfrm>
            <a:off x="5732681" y="2500872"/>
            <a:ext cx="3092246" cy="3092246"/>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DATE</a:t>
            </a:r>
          </a:p>
        </p:txBody>
      </p:sp>
      <p:sp>
        <p:nvSpPr>
          <p:cNvPr id="22" name="円/楕円 21"/>
          <p:cNvSpPr/>
          <p:nvPr/>
        </p:nvSpPr>
        <p:spPr>
          <a:xfrm>
            <a:off x="9725158" y="2495482"/>
            <a:ext cx="3092246" cy="30922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DYNAMICS</a:t>
            </a:r>
          </a:p>
        </p:txBody>
      </p:sp>
      <p:sp>
        <p:nvSpPr>
          <p:cNvPr id="23" name="円/楕円 22"/>
          <p:cNvSpPr/>
          <p:nvPr/>
        </p:nvSpPr>
        <p:spPr>
          <a:xfrm>
            <a:off x="13717635" y="2516986"/>
            <a:ext cx="3092246" cy="309224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FINAL</a:t>
            </a: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DISTANCE</a:t>
            </a:r>
          </a:p>
        </p:txBody>
      </p:sp>
    </p:spTree>
    <p:extLst>
      <p:ext uri="{BB962C8B-B14F-4D97-AF65-F5344CB8AC3E}">
        <p14:creationId xmlns:p14="http://schemas.microsoft.com/office/powerpoint/2010/main" val="3294674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The Sky is the Limit</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2119809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en-US" sz="4400" cap="all" dirty="0">
                <a:solidFill>
                  <a:schemeClr val="tx1">
                    <a:lumMod val="50000"/>
                  </a:schemeClr>
                </a:solidFill>
              </a:rPr>
              <a:t>PLAN</a:t>
            </a:r>
            <a:endParaRPr lang="fr-FR" dirty="0"/>
          </a:p>
        </p:txBody>
      </p:sp>
      <p:sp>
        <p:nvSpPr>
          <p:cNvPr id="4" name="Espace réservé du numéro de diapositive 3"/>
          <p:cNvSpPr>
            <a:spLocks noGrp="1"/>
          </p:cNvSpPr>
          <p:nvPr>
            <p:ph type="sldNum" sz="quarter" idx="12"/>
          </p:nvPr>
        </p:nvSpPr>
        <p:spPr/>
        <p:txBody>
          <a:bodyPr/>
          <a:lstStyle/>
          <a:p>
            <a:fld id="{F36C87F6-986D-49E6-AF40-1B3A1EE8064D}" type="slidenum">
              <a:rPr lang="fr-FR" smtClean="0"/>
              <a:pPr/>
              <a:t>3</a:t>
            </a:fld>
            <a:endParaRPr lang="fr-FR" dirty="0"/>
          </a:p>
        </p:txBody>
      </p:sp>
      <p:grpSp>
        <p:nvGrpSpPr>
          <p:cNvPr id="6" name="Group 59"/>
          <p:cNvGrpSpPr/>
          <p:nvPr/>
        </p:nvGrpSpPr>
        <p:grpSpPr>
          <a:xfrm>
            <a:off x="12446197" y="8036739"/>
            <a:ext cx="4935146" cy="553998"/>
            <a:chOff x="7154105" y="3346017"/>
            <a:chExt cx="2467573" cy="276999"/>
          </a:xfrm>
        </p:grpSpPr>
        <p:sp>
          <p:nvSpPr>
            <p:cNvPr id="7" name="TextBox 180"/>
            <p:cNvSpPr txBox="1"/>
            <p:nvPr/>
          </p:nvSpPr>
          <p:spPr>
            <a:xfrm>
              <a:off x="7154105" y="3453979"/>
              <a:ext cx="2276194" cy="153889"/>
            </a:xfrm>
            <a:prstGeom prst="rect">
              <a:avLst/>
            </a:prstGeom>
            <a:noFill/>
          </p:spPr>
          <p:txBody>
            <a:bodyPr wrap="square" lIns="0" tIns="0" rIns="0" bIns="0" rtlCol="0">
              <a:spAutoFit/>
            </a:bodyPr>
            <a:lstStyle/>
            <a:p>
              <a:pPr defTabSz="1828724">
                <a:spcBef>
                  <a:spcPct val="20000"/>
                </a:spcBef>
                <a:defRPr/>
              </a:pPr>
              <a:endParaRPr lang="en-US" sz="2000" dirty="0">
                <a:solidFill>
                  <a:schemeClr val="tx1">
                    <a:lumMod val="65000"/>
                    <a:lumOff val="35000"/>
                  </a:schemeClr>
                </a:solidFill>
              </a:endParaRPr>
            </a:p>
          </p:txBody>
        </p:sp>
        <p:sp>
          <p:nvSpPr>
            <p:cNvPr id="8" name="Rectangle 7"/>
            <p:cNvSpPr/>
            <p:nvPr/>
          </p:nvSpPr>
          <p:spPr>
            <a:xfrm>
              <a:off x="7378743" y="3346017"/>
              <a:ext cx="2242935" cy="276999"/>
            </a:xfrm>
            <a:prstGeom prst="rect">
              <a:avLst/>
            </a:prstGeom>
          </p:spPr>
          <p:txBody>
            <a:bodyPr wrap="square" lIns="0" tIns="0" rIns="0" bIns="0">
              <a:spAutoFit/>
            </a:bodyPr>
            <a:lstStyle/>
            <a:p>
              <a:r>
                <a:rPr lang="en-US" sz="3600" b="1" dirty="0">
                  <a:solidFill>
                    <a:schemeClr val="accent5"/>
                  </a:solidFill>
                  <a:latin typeface="Cambria" pitchFamily="18" charset="0"/>
                </a:rPr>
                <a:t>FINANCIAL STUDIES</a:t>
              </a:r>
            </a:p>
          </p:txBody>
        </p:sp>
      </p:grpSp>
      <p:grpSp>
        <p:nvGrpSpPr>
          <p:cNvPr id="9" name="Group 57"/>
          <p:cNvGrpSpPr/>
          <p:nvPr/>
        </p:nvGrpSpPr>
        <p:grpSpPr>
          <a:xfrm>
            <a:off x="848595" y="5357816"/>
            <a:ext cx="4494178" cy="553998"/>
            <a:chOff x="-267404" y="3415642"/>
            <a:chExt cx="2247089" cy="276999"/>
          </a:xfrm>
        </p:grpSpPr>
        <p:sp>
          <p:nvSpPr>
            <p:cNvPr id="10" name="TextBox 183"/>
            <p:cNvSpPr txBox="1"/>
            <p:nvPr/>
          </p:nvSpPr>
          <p:spPr>
            <a:xfrm>
              <a:off x="-267404" y="3416692"/>
              <a:ext cx="2247089" cy="153889"/>
            </a:xfrm>
            <a:prstGeom prst="rect">
              <a:avLst/>
            </a:prstGeom>
            <a:noFill/>
          </p:spPr>
          <p:txBody>
            <a:bodyPr wrap="square" lIns="0" tIns="0" rIns="0" bIns="0" rtlCol="0">
              <a:spAutoFit/>
            </a:bodyPr>
            <a:lstStyle/>
            <a:p>
              <a:pPr algn="r" defTabSz="1828724">
                <a:spcBef>
                  <a:spcPct val="20000"/>
                </a:spcBef>
                <a:defRPr/>
              </a:pPr>
              <a:endParaRPr lang="en-US" sz="2000" dirty="0">
                <a:solidFill>
                  <a:schemeClr val="tx1">
                    <a:lumMod val="65000"/>
                    <a:lumOff val="35000"/>
                  </a:schemeClr>
                </a:solidFill>
              </a:endParaRPr>
            </a:p>
          </p:txBody>
        </p:sp>
        <p:sp>
          <p:nvSpPr>
            <p:cNvPr id="11" name="Rectangle 10"/>
            <p:cNvSpPr/>
            <p:nvPr/>
          </p:nvSpPr>
          <p:spPr>
            <a:xfrm>
              <a:off x="-267403" y="3415642"/>
              <a:ext cx="1932108" cy="276999"/>
            </a:xfrm>
            <a:prstGeom prst="rect">
              <a:avLst/>
            </a:prstGeom>
          </p:spPr>
          <p:txBody>
            <a:bodyPr wrap="square" lIns="0" tIns="0" rIns="0" bIns="0">
              <a:spAutoFit/>
            </a:bodyPr>
            <a:lstStyle/>
            <a:p>
              <a:pPr algn="ctr"/>
              <a:r>
                <a:rPr lang="en-US" sz="3600" b="1" dirty="0">
                  <a:solidFill>
                    <a:schemeClr val="accent1"/>
                  </a:solidFill>
                  <a:latin typeface="Cambria" pitchFamily="18" charset="0"/>
                </a:rPr>
                <a:t>INTRODUCTION</a:t>
              </a:r>
            </a:p>
          </p:txBody>
        </p:sp>
      </p:grpSp>
      <p:grpSp>
        <p:nvGrpSpPr>
          <p:cNvPr id="12" name="Group 58"/>
          <p:cNvGrpSpPr/>
          <p:nvPr/>
        </p:nvGrpSpPr>
        <p:grpSpPr>
          <a:xfrm>
            <a:off x="12446193" y="2571737"/>
            <a:ext cx="5498906" cy="553998"/>
            <a:chOff x="7174424" y="1484025"/>
            <a:chExt cx="2749453" cy="276999"/>
          </a:xfrm>
        </p:grpSpPr>
        <p:sp>
          <p:nvSpPr>
            <p:cNvPr id="13" name="TextBox 186"/>
            <p:cNvSpPr txBox="1"/>
            <p:nvPr/>
          </p:nvSpPr>
          <p:spPr>
            <a:xfrm>
              <a:off x="7174424" y="1600395"/>
              <a:ext cx="2276195" cy="153889"/>
            </a:xfrm>
            <a:prstGeom prst="rect">
              <a:avLst/>
            </a:prstGeom>
            <a:noFill/>
          </p:spPr>
          <p:txBody>
            <a:bodyPr wrap="square" lIns="0" tIns="0" rIns="0" bIns="0" rtlCol="0">
              <a:spAutoFit/>
            </a:bodyPr>
            <a:lstStyle/>
            <a:p>
              <a:pPr defTabSz="1828724">
                <a:spcBef>
                  <a:spcPct val="20000"/>
                </a:spcBef>
                <a:defRPr/>
              </a:pPr>
              <a:endParaRPr lang="en-US" sz="2000" dirty="0">
                <a:solidFill>
                  <a:schemeClr val="tx1">
                    <a:lumMod val="65000"/>
                    <a:lumOff val="35000"/>
                  </a:schemeClr>
                </a:solidFill>
              </a:endParaRPr>
            </a:p>
          </p:txBody>
        </p:sp>
        <p:sp>
          <p:nvSpPr>
            <p:cNvPr id="14" name="Rectangle 13"/>
            <p:cNvSpPr/>
            <p:nvPr/>
          </p:nvSpPr>
          <p:spPr>
            <a:xfrm>
              <a:off x="7399062" y="1484025"/>
              <a:ext cx="2524815" cy="276999"/>
            </a:xfrm>
            <a:prstGeom prst="rect">
              <a:avLst/>
            </a:prstGeom>
          </p:spPr>
          <p:txBody>
            <a:bodyPr wrap="square" lIns="0" tIns="0" rIns="0" bIns="0">
              <a:spAutoFit/>
            </a:bodyPr>
            <a:lstStyle/>
            <a:p>
              <a:r>
                <a:rPr lang="en-US" sz="3600" b="1" dirty="0">
                  <a:solidFill>
                    <a:schemeClr val="accent3"/>
                  </a:solidFill>
                  <a:latin typeface="Cambria" pitchFamily="18" charset="0"/>
                </a:rPr>
                <a:t>MARKET RESEARCH</a:t>
              </a:r>
            </a:p>
          </p:txBody>
        </p:sp>
      </p:grpSp>
      <p:grpSp>
        <p:nvGrpSpPr>
          <p:cNvPr id="15" name="Group 56"/>
          <p:cNvGrpSpPr/>
          <p:nvPr/>
        </p:nvGrpSpPr>
        <p:grpSpPr>
          <a:xfrm>
            <a:off x="1174270" y="2678894"/>
            <a:ext cx="4552392" cy="1107996"/>
            <a:chOff x="-296510" y="1571371"/>
            <a:chExt cx="2276196" cy="553998"/>
          </a:xfrm>
        </p:grpSpPr>
        <p:sp>
          <p:nvSpPr>
            <p:cNvPr id="16" name="TextBox 189"/>
            <p:cNvSpPr txBox="1"/>
            <p:nvPr/>
          </p:nvSpPr>
          <p:spPr>
            <a:xfrm>
              <a:off x="-296510" y="1611304"/>
              <a:ext cx="2276196" cy="153889"/>
            </a:xfrm>
            <a:prstGeom prst="rect">
              <a:avLst/>
            </a:prstGeom>
            <a:noFill/>
          </p:spPr>
          <p:txBody>
            <a:bodyPr wrap="square" lIns="0" tIns="0" rIns="0" bIns="0" rtlCol="0">
              <a:spAutoFit/>
            </a:bodyPr>
            <a:lstStyle/>
            <a:p>
              <a:pPr algn="r" defTabSz="1828724">
                <a:spcBef>
                  <a:spcPct val="20000"/>
                </a:spcBef>
                <a:defRPr/>
              </a:pPr>
              <a:endParaRPr lang="en-US" sz="2000" dirty="0">
                <a:solidFill>
                  <a:schemeClr val="tx1">
                    <a:lumMod val="65000"/>
                    <a:lumOff val="35000"/>
                  </a:schemeClr>
                </a:solidFill>
              </a:endParaRPr>
            </a:p>
          </p:txBody>
        </p:sp>
        <p:sp>
          <p:nvSpPr>
            <p:cNvPr id="17" name="Rectangle 16"/>
            <p:cNvSpPr/>
            <p:nvPr/>
          </p:nvSpPr>
          <p:spPr>
            <a:xfrm>
              <a:off x="-222965" y="1571371"/>
              <a:ext cx="1949348" cy="553998"/>
            </a:xfrm>
            <a:prstGeom prst="rect">
              <a:avLst/>
            </a:prstGeom>
          </p:spPr>
          <p:txBody>
            <a:bodyPr wrap="none" lIns="0" tIns="0" rIns="0" bIns="0">
              <a:spAutoFit/>
            </a:bodyPr>
            <a:lstStyle/>
            <a:p>
              <a:pPr algn="ctr"/>
              <a:r>
                <a:rPr lang="en-US" sz="3600" b="1" dirty="0">
                  <a:solidFill>
                    <a:schemeClr val="accent2"/>
                  </a:solidFill>
                  <a:latin typeface="Cambria" pitchFamily="18" charset="0"/>
                </a:rPr>
                <a:t>COMPANY &amp; TEAM</a:t>
              </a:r>
            </a:p>
            <a:p>
              <a:pPr algn="ctr"/>
              <a:r>
                <a:rPr lang="en-US" sz="3600" b="1" dirty="0">
                  <a:solidFill>
                    <a:schemeClr val="accent2"/>
                  </a:solidFill>
                  <a:latin typeface="Cambria" pitchFamily="18" charset="0"/>
                </a:rPr>
                <a:t>&amp; SERVICES</a:t>
              </a:r>
            </a:p>
          </p:txBody>
        </p:sp>
      </p:grpSp>
      <p:grpSp>
        <p:nvGrpSpPr>
          <p:cNvPr id="18" name="Group 56"/>
          <p:cNvGrpSpPr/>
          <p:nvPr/>
        </p:nvGrpSpPr>
        <p:grpSpPr>
          <a:xfrm>
            <a:off x="1174270" y="7929582"/>
            <a:ext cx="4552392" cy="553998"/>
            <a:chOff x="-296510" y="1526422"/>
            <a:chExt cx="2276196" cy="276999"/>
          </a:xfrm>
        </p:grpSpPr>
        <p:sp>
          <p:nvSpPr>
            <p:cNvPr id="19" name="TextBox 192"/>
            <p:cNvSpPr txBox="1"/>
            <p:nvPr/>
          </p:nvSpPr>
          <p:spPr>
            <a:xfrm>
              <a:off x="-296510" y="1611304"/>
              <a:ext cx="2276196" cy="153889"/>
            </a:xfrm>
            <a:prstGeom prst="rect">
              <a:avLst/>
            </a:prstGeom>
            <a:noFill/>
          </p:spPr>
          <p:txBody>
            <a:bodyPr wrap="square" lIns="0" tIns="0" rIns="0" bIns="0" rtlCol="0">
              <a:spAutoFit/>
            </a:bodyPr>
            <a:lstStyle/>
            <a:p>
              <a:pPr algn="r" defTabSz="1828724">
                <a:spcBef>
                  <a:spcPct val="20000"/>
                </a:spcBef>
                <a:defRPr/>
              </a:pPr>
              <a:endParaRPr lang="en-US" sz="2000" dirty="0">
                <a:solidFill>
                  <a:schemeClr val="tx1">
                    <a:lumMod val="65000"/>
                    <a:lumOff val="35000"/>
                  </a:schemeClr>
                </a:solidFill>
              </a:endParaRPr>
            </a:p>
          </p:txBody>
        </p:sp>
        <p:sp>
          <p:nvSpPr>
            <p:cNvPr id="20" name="Rectangle 19"/>
            <p:cNvSpPr/>
            <p:nvPr/>
          </p:nvSpPr>
          <p:spPr>
            <a:xfrm>
              <a:off x="-170302" y="1526422"/>
              <a:ext cx="1721249" cy="276999"/>
            </a:xfrm>
            <a:prstGeom prst="rect">
              <a:avLst/>
            </a:prstGeom>
          </p:spPr>
          <p:txBody>
            <a:bodyPr wrap="square" lIns="0" tIns="0" rIns="0" bIns="0">
              <a:spAutoFit/>
            </a:bodyPr>
            <a:lstStyle/>
            <a:p>
              <a:pPr algn="r"/>
              <a:r>
                <a:rPr lang="en-US" sz="3600" b="1" dirty="0">
                  <a:solidFill>
                    <a:schemeClr val="accent6"/>
                  </a:solidFill>
                  <a:latin typeface="Cambria" pitchFamily="18" charset="0"/>
                </a:rPr>
                <a:t>CONCLUTION</a:t>
              </a:r>
            </a:p>
          </p:txBody>
        </p:sp>
      </p:grpSp>
      <p:grpSp>
        <p:nvGrpSpPr>
          <p:cNvPr id="21" name="Group 58"/>
          <p:cNvGrpSpPr/>
          <p:nvPr/>
        </p:nvGrpSpPr>
        <p:grpSpPr>
          <a:xfrm>
            <a:off x="12828956" y="5219319"/>
            <a:ext cx="5459044" cy="461665"/>
            <a:chOff x="7174424" y="1530107"/>
            <a:chExt cx="2729522" cy="230834"/>
          </a:xfrm>
        </p:grpSpPr>
        <p:sp>
          <p:nvSpPr>
            <p:cNvPr id="22" name="TextBox 195"/>
            <p:cNvSpPr txBox="1"/>
            <p:nvPr/>
          </p:nvSpPr>
          <p:spPr>
            <a:xfrm>
              <a:off x="7174424" y="1600395"/>
              <a:ext cx="2276195" cy="153890"/>
            </a:xfrm>
            <a:prstGeom prst="rect">
              <a:avLst/>
            </a:prstGeom>
            <a:noFill/>
          </p:spPr>
          <p:txBody>
            <a:bodyPr wrap="square" lIns="0" tIns="0" rIns="0" bIns="0" rtlCol="0">
              <a:spAutoFit/>
            </a:bodyPr>
            <a:lstStyle/>
            <a:p>
              <a:pPr defTabSz="1828724">
                <a:spcBef>
                  <a:spcPct val="20000"/>
                </a:spcBef>
                <a:defRPr/>
              </a:pPr>
              <a:endParaRPr lang="en-US" sz="2000" dirty="0">
                <a:solidFill>
                  <a:schemeClr val="tx1">
                    <a:lumMod val="65000"/>
                    <a:lumOff val="35000"/>
                  </a:schemeClr>
                </a:solidFill>
              </a:endParaRPr>
            </a:p>
          </p:txBody>
        </p:sp>
        <p:sp>
          <p:nvSpPr>
            <p:cNvPr id="23" name="Rectangle 22"/>
            <p:cNvSpPr/>
            <p:nvPr/>
          </p:nvSpPr>
          <p:spPr>
            <a:xfrm>
              <a:off x="7261274" y="1530107"/>
              <a:ext cx="2642672" cy="230834"/>
            </a:xfrm>
            <a:prstGeom prst="rect">
              <a:avLst/>
            </a:prstGeom>
          </p:spPr>
          <p:txBody>
            <a:bodyPr wrap="square" lIns="0" tIns="0" rIns="0" bIns="0">
              <a:spAutoFit/>
            </a:bodyPr>
            <a:lstStyle/>
            <a:p>
              <a:r>
                <a:rPr lang="en-US" sz="3000" b="1" dirty="0">
                  <a:solidFill>
                    <a:schemeClr val="accent4"/>
                  </a:solidFill>
                  <a:latin typeface="Cambria" pitchFamily="18" charset="0"/>
                </a:rPr>
                <a:t>MARKETING STRATEGIES</a:t>
              </a:r>
            </a:p>
          </p:txBody>
        </p:sp>
      </p:grpSp>
      <p:grpSp>
        <p:nvGrpSpPr>
          <p:cNvPr id="24" name="Group 90"/>
          <p:cNvGrpSpPr/>
          <p:nvPr/>
        </p:nvGrpSpPr>
        <p:grpSpPr>
          <a:xfrm>
            <a:off x="6851870" y="2920503"/>
            <a:ext cx="2233452" cy="1998738"/>
            <a:chOff x="3425935" y="1460250"/>
            <a:chExt cx="1116726" cy="999369"/>
          </a:xfrm>
        </p:grpSpPr>
        <p:sp>
          <p:nvSpPr>
            <p:cNvPr id="25" name="Freeform 64"/>
            <p:cNvSpPr>
              <a:spLocks/>
            </p:cNvSpPr>
            <p:nvPr/>
          </p:nvSpPr>
          <p:spPr bwMode="auto">
            <a:xfrm>
              <a:off x="3425935" y="1460250"/>
              <a:ext cx="1116726" cy="999369"/>
            </a:xfrm>
            <a:custGeom>
              <a:avLst/>
              <a:gdLst/>
              <a:ahLst/>
              <a:cxnLst>
                <a:cxn ang="0">
                  <a:pos x="330" y="184"/>
                </a:cxn>
                <a:cxn ang="0">
                  <a:pos x="330" y="32"/>
                </a:cxn>
                <a:cxn ang="0">
                  <a:pos x="257" y="18"/>
                </a:cxn>
                <a:cxn ang="0">
                  <a:pos x="33" y="152"/>
                </a:cxn>
                <a:cxn ang="0">
                  <a:pos x="28" y="206"/>
                </a:cxn>
                <a:cxn ang="0">
                  <a:pos x="168" y="287"/>
                </a:cxn>
                <a:cxn ang="0">
                  <a:pos x="206" y="286"/>
                </a:cxn>
                <a:cxn ang="0">
                  <a:pos x="289" y="233"/>
                </a:cxn>
                <a:cxn ang="0">
                  <a:pos x="330" y="184"/>
                </a:cxn>
              </a:cxnLst>
              <a:rect l="0" t="0" r="r" b="b"/>
              <a:pathLst>
                <a:path w="335" h="299">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en-US" sz="5400"/>
            </a:p>
          </p:txBody>
        </p:sp>
        <p:sp>
          <p:nvSpPr>
            <p:cNvPr id="26" name="Rectangle 25"/>
            <p:cNvSpPr/>
            <p:nvPr/>
          </p:nvSpPr>
          <p:spPr>
            <a:xfrm>
              <a:off x="3827905" y="1680518"/>
              <a:ext cx="92366" cy="477054"/>
            </a:xfrm>
            <a:prstGeom prst="rect">
              <a:avLst/>
            </a:prstGeom>
          </p:spPr>
          <p:txBody>
            <a:bodyPr wrap="none">
              <a:spAutoFit/>
            </a:bodyPr>
            <a:lstStyle/>
            <a:p>
              <a:pPr algn="ctr"/>
              <a:endParaRPr lang="en-US" sz="5600" dirty="0">
                <a:solidFill>
                  <a:schemeClr val="accent2">
                    <a:lumMod val="50000"/>
                  </a:schemeClr>
                </a:solidFill>
              </a:endParaRPr>
            </a:p>
          </p:txBody>
        </p:sp>
      </p:grpSp>
      <p:grpSp>
        <p:nvGrpSpPr>
          <p:cNvPr id="27" name="Group 95"/>
          <p:cNvGrpSpPr/>
          <p:nvPr/>
        </p:nvGrpSpPr>
        <p:grpSpPr>
          <a:xfrm>
            <a:off x="6437452" y="4328787"/>
            <a:ext cx="1639332" cy="2574520"/>
            <a:chOff x="3218726" y="2164392"/>
            <a:chExt cx="819666" cy="1287260"/>
          </a:xfrm>
        </p:grpSpPr>
        <p:sp>
          <p:nvSpPr>
            <p:cNvPr id="28" name="Freeform 62"/>
            <p:cNvSpPr>
              <a:spLocks/>
            </p:cNvSpPr>
            <p:nvPr/>
          </p:nvSpPr>
          <p:spPr bwMode="auto">
            <a:xfrm>
              <a:off x="3218726" y="2164392"/>
              <a:ext cx="819666" cy="1287260"/>
            </a:xfrm>
            <a:custGeom>
              <a:avLst/>
              <a:gdLst/>
              <a:ahLst/>
              <a:cxnLst>
                <a:cxn ang="0">
                  <a:pos x="209" y="93"/>
                </a:cxn>
                <a:cxn ang="0">
                  <a:pos x="75" y="20"/>
                </a:cxn>
                <a:cxn ang="0">
                  <a:pos x="27" y="77"/>
                </a:cxn>
                <a:cxn ang="0">
                  <a:pos x="38" y="338"/>
                </a:cxn>
                <a:cxn ang="0">
                  <a:pos x="83" y="368"/>
                </a:cxn>
                <a:cxn ang="0">
                  <a:pos x="221" y="284"/>
                </a:cxn>
                <a:cxn ang="0">
                  <a:pos x="238" y="250"/>
                </a:cxn>
                <a:cxn ang="0">
                  <a:pos x="232" y="152"/>
                </a:cxn>
                <a:cxn ang="0">
                  <a:pos x="209" y="93"/>
                </a:cxn>
              </a:cxnLst>
              <a:rect l="0" t="0" r="r" b="b"/>
              <a:pathLst>
                <a:path w="246" h="385">
                  <a:moveTo>
                    <a:pt x="209" y="93"/>
                  </a:moveTo>
                  <a:cubicBezTo>
                    <a:pt x="187" y="81"/>
                    <a:pt x="75" y="20"/>
                    <a:pt x="75" y="20"/>
                  </a:cubicBezTo>
                  <a:cubicBezTo>
                    <a:pt x="75" y="20"/>
                    <a:pt x="49" y="0"/>
                    <a:pt x="27" y="77"/>
                  </a:cubicBezTo>
                  <a:cubicBezTo>
                    <a:pt x="6" y="153"/>
                    <a:pt x="0" y="245"/>
                    <a:pt x="38" y="338"/>
                  </a:cubicBezTo>
                  <a:cubicBezTo>
                    <a:pt x="43" y="350"/>
                    <a:pt x="56" y="385"/>
                    <a:pt x="83" y="368"/>
                  </a:cubicBezTo>
                  <a:cubicBezTo>
                    <a:pt x="110" y="351"/>
                    <a:pt x="221" y="284"/>
                    <a:pt x="221" y="284"/>
                  </a:cubicBezTo>
                  <a:cubicBezTo>
                    <a:pt x="221" y="284"/>
                    <a:pt x="242" y="271"/>
                    <a:pt x="238" y="250"/>
                  </a:cubicBezTo>
                  <a:cubicBezTo>
                    <a:pt x="234" y="229"/>
                    <a:pt x="226" y="186"/>
                    <a:pt x="232" y="152"/>
                  </a:cubicBezTo>
                  <a:cubicBezTo>
                    <a:pt x="238" y="122"/>
                    <a:pt x="246" y="112"/>
                    <a:pt x="209" y="93"/>
                  </a:cubicBezTo>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en-US" sz="5400"/>
            </a:p>
          </p:txBody>
        </p:sp>
        <p:sp>
          <p:nvSpPr>
            <p:cNvPr id="29" name="Rectangle 28"/>
            <p:cNvSpPr/>
            <p:nvPr/>
          </p:nvSpPr>
          <p:spPr>
            <a:xfrm>
              <a:off x="3428756" y="2507336"/>
              <a:ext cx="92366" cy="600165"/>
            </a:xfrm>
            <a:prstGeom prst="rect">
              <a:avLst/>
            </a:prstGeom>
          </p:spPr>
          <p:txBody>
            <a:bodyPr wrap="none">
              <a:spAutoFit/>
            </a:bodyPr>
            <a:lstStyle/>
            <a:p>
              <a:pPr algn="ctr"/>
              <a:endParaRPr lang="en-US" sz="7200" dirty="0">
                <a:solidFill>
                  <a:schemeClr val="accent1">
                    <a:lumMod val="50000"/>
                  </a:schemeClr>
                </a:solidFill>
              </a:endParaRPr>
            </a:p>
          </p:txBody>
        </p:sp>
      </p:grpSp>
      <p:grpSp>
        <p:nvGrpSpPr>
          <p:cNvPr id="30" name="Group 91"/>
          <p:cNvGrpSpPr/>
          <p:nvPr/>
        </p:nvGrpSpPr>
        <p:grpSpPr>
          <a:xfrm>
            <a:off x="9232016" y="2927834"/>
            <a:ext cx="2233452" cy="2031744"/>
            <a:chOff x="4616008" y="1463917"/>
            <a:chExt cx="1116726" cy="1015872"/>
          </a:xfrm>
        </p:grpSpPr>
        <p:sp>
          <p:nvSpPr>
            <p:cNvPr id="31" name="Freeform 59"/>
            <p:cNvSpPr>
              <a:spLocks/>
            </p:cNvSpPr>
            <p:nvPr/>
          </p:nvSpPr>
          <p:spPr bwMode="auto">
            <a:xfrm>
              <a:off x="4616008" y="1463917"/>
              <a:ext cx="1116726" cy="1015872"/>
            </a:xfrm>
            <a:custGeom>
              <a:avLst/>
              <a:gdLst/>
              <a:ahLst/>
              <a:cxnLst>
                <a:cxn ang="0">
                  <a:pos x="174" y="281"/>
                </a:cxn>
                <a:cxn ang="0">
                  <a:pos x="305" y="204"/>
                </a:cxn>
                <a:cxn ang="0">
                  <a:pos x="280" y="133"/>
                </a:cxn>
                <a:cxn ang="0">
                  <a:pos x="49" y="9"/>
                </a:cxn>
                <a:cxn ang="0">
                  <a:pos x="1" y="33"/>
                </a:cxn>
                <a:cxn ang="0">
                  <a:pos x="3" y="194"/>
                </a:cxn>
                <a:cxn ang="0">
                  <a:pos x="23" y="226"/>
                </a:cxn>
                <a:cxn ang="0">
                  <a:pos x="110" y="271"/>
                </a:cxn>
                <a:cxn ang="0">
                  <a:pos x="174" y="281"/>
                </a:cxn>
              </a:cxnLst>
              <a:rect l="0" t="0" r="r" b="b"/>
              <a:pathLst>
                <a:path w="335" h="304">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chemeClr val="accent3"/>
            </a:solidFill>
            <a:ln w="9525">
              <a:noFill/>
              <a:round/>
              <a:headEnd/>
              <a:tailEnd/>
            </a:ln>
          </p:spPr>
          <p:txBody>
            <a:bodyPr vert="horz" wrap="square" lIns="182880" tIns="91440" rIns="182880" bIns="91440" numCol="1" anchor="t" anchorCtr="0" compatLnSpc="1">
              <a:prstTxWarp prst="textNoShape">
                <a:avLst/>
              </a:prstTxWarp>
            </a:bodyPr>
            <a:lstStyle/>
            <a:p>
              <a:endParaRPr lang="en-US" sz="5400"/>
            </a:p>
          </p:txBody>
        </p:sp>
        <p:sp>
          <p:nvSpPr>
            <p:cNvPr id="32" name="Rectangle 31"/>
            <p:cNvSpPr/>
            <p:nvPr/>
          </p:nvSpPr>
          <p:spPr>
            <a:xfrm>
              <a:off x="4834089" y="1680518"/>
              <a:ext cx="92366" cy="477054"/>
            </a:xfrm>
            <a:prstGeom prst="rect">
              <a:avLst/>
            </a:prstGeom>
          </p:spPr>
          <p:txBody>
            <a:bodyPr wrap="none">
              <a:spAutoFit/>
            </a:bodyPr>
            <a:lstStyle/>
            <a:p>
              <a:pPr algn="ctr"/>
              <a:endParaRPr lang="en-US" sz="5600" dirty="0">
                <a:solidFill>
                  <a:schemeClr val="accent3">
                    <a:lumMod val="50000"/>
                  </a:schemeClr>
                </a:solidFill>
              </a:endParaRPr>
            </a:p>
          </p:txBody>
        </p:sp>
      </p:grpSp>
      <p:grpSp>
        <p:nvGrpSpPr>
          <p:cNvPr id="33" name="Group 92"/>
          <p:cNvGrpSpPr/>
          <p:nvPr/>
        </p:nvGrpSpPr>
        <p:grpSpPr>
          <a:xfrm>
            <a:off x="10211218" y="4325119"/>
            <a:ext cx="1639332" cy="2570854"/>
            <a:chOff x="5105608" y="2162558"/>
            <a:chExt cx="819666" cy="1285427"/>
          </a:xfrm>
        </p:grpSpPr>
        <p:sp>
          <p:nvSpPr>
            <p:cNvPr id="34" name="Freeform 58"/>
            <p:cNvSpPr>
              <a:spLocks/>
            </p:cNvSpPr>
            <p:nvPr/>
          </p:nvSpPr>
          <p:spPr bwMode="auto">
            <a:xfrm>
              <a:off x="5105608" y="2162558"/>
              <a:ext cx="819666" cy="1285427"/>
            </a:xfrm>
            <a:custGeom>
              <a:avLst/>
              <a:gdLst/>
              <a:ahLst/>
              <a:cxnLst>
                <a:cxn ang="0">
                  <a:pos x="38" y="293"/>
                </a:cxn>
                <a:cxn ang="0">
                  <a:pos x="171" y="365"/>
                </a:cxn>
                <a:cxn ang="0">
                  <a:pos x="219" y="308"/>
                </a:cxn>
                <a:cxn ang="0">
                  <a:pos x="208" y="47"/>
                </a:cxn>
                <a:cxn ang="0">
                  <a:pos x="163" y="17"/>
                </a:cxn>
                <a:cxn ang="0">
                  <a:pos x="26" y="101"/>
                </a:cxn>
                <a:cxn ang="0">
                  <a:pos x="8" y="135"/>
                </a:cxn>
                <a:cxn ang="0">
                  <a:pos x="14" y="233"/>
                </a:cxn>
                <a:cxn ang="0">
                  <a:pos x="38" y="293"/>
                </a:cxn>
              </a:cxnLst>
              <a:rect l="0" t="0" r="r" b="b"/>
              <a:pathLst>
                <a:path w="246" h="385">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chemeClr val="accent4"/>
            </a:solidFill>
            <a:ln w="9525">
              <a:noFill/>
              <a:round/>
              <a:headEnd/>
              <a:tailEnd/>
            </a:ln>
          </p:spPr>
          <p:txBody>
            <a:bodyPr vert="horz" wrap="square" lIns="182880" tIns="91440" rIns="182880" bIns="91440" numCol="1" anchor="t" anchorCtr="0" compatLnSpc="1">
              <a:prstTxWarp prst="textNoShape">
                <a:avLst/>
              </a:prstTxWarp>
            </a:bodyPr>
            <a:lstStyle/>
            <a:p>
              <a:endParaRPr lang="en-US" sz="5400"/>
            </a:p>
          </p:txBody>
        </p:sp>
        <p:sp>
          <p:nvSpPr>
            <p:cNvPr id="35" name="Rectangle 34"/>
            <p:cNvSpPr/>
            <p:nvPr/>
          </p:nvSpPr>
          <p:spPr>
            <a:xfrm>
              <a:off x="5325622" y="2537816"/>
              <a:ext cx="92366" cy="477054"/>
            </a:xfrm>
            <a:prstGeom prst="rect">
              <a:avLst/>
            </a:prstGeom>
          </p:spPr>
          <p:txBody>
            <a:bodyPr wrap="none">
              <a:spAutoFit/>
            </a:bodyPr>
            <a:lstStyle/>
            <a:p>
              <a:pPr algn="ctr"/>
              <a:endParaRPr lang="en-US" sz="5600" dirty="0">
                <a:solidFill>
                  <a:schemeClr val="accent4">
                    <a:lumMod val="50000"/>
                  </a:schemeClr>
                </a:solidFill>
              </a:endParaRPr>
            </a:p>
          </p:txBody>
        </p:sp>
      </p:grpSp>
      <p:grpSp>
        <p:nvGrpSpPr>
          <p:cNvPr id="36" name="Group 93"/>
          <p:cNvGrpSpPr/>
          <p:nvPr/>
        </p:nvGrpSpPr>
        <p:grpSpPr>
          <a:xfrm>
            <a:off x="9217349" y="6320186"/>
            <a:ext cx="2215114" cy="2031744"/>
            <a:chOff x="4608673" y="3160093"/>
            <a:chExt cx="1107557" cy="1015872"/>
          </a:xfrm>
        </p:grpSpPr>
        <p:sp>
          <p:nvSpPr>
            <p:cNvPr id="37" name="Freeform 60"/>
            <p:cNvSpPr>
              <a:spLocks/>
            </p:cNvSpPr>
            <p:nvPr/>
          </p:nvSpPr>
          <p:spPr bwMode="auto">
            <a:xfrm>
              <a:off x="4608673" y="3160093"/>
              <a:ext cx="1107557" cy="1015872"/>
            </a:xfrm>
            <a:custGeom>
              <a:avLst/>
              <a:gdLst/>
              <a:ahLst/>
              <a:cxnLst>
                <a:cxn ang="0">
                  <a:pos x="2" y="120"/>
                </a:cxn>
                <a:cxn ang="0">
                  <a:pos x="7" y="272"/>
                </a:cxn>
                <a:cxn ang="0">
                  <a:pos x="81" y="284"/>
                </a:cxn>
                <a:cxn ang="0">
                  <a:pos x="300" y="141"/>
                </a:cxn>
                <a:cxn ang="0">
                  <a:pos x="303" y="88"/>
                </a:cxn>
                <a:cxn ang="0">
                  <a:pos x="160" y="12"/>
                </a:cxn>
                <a:cxn ang="0">
                  <a:pos x="123" y="14"/>
                </a:cxn>
                <a:cxn ang="0">
                  <a:pos x="41" y="69"/>
                </a:cxn>
                <a:cxn ang="0">
                  <a:pos x="2" y="120"/>
                </a:cxn>
              </a:cxnLst>
              <a:rect l="0" t="0" r="r" b="b"/>
              <a:pathLst>
                <a:path w="332" h="304">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solidFill>
              <a:schemeClr val="accent5"/>
            </a:solidFill>
            <a:ln w="9525">
              <a:noFill/>
              <a:round/>
              <a:headEnd/>
              <a:tailEnd/>
            </a:ln>
          </p:spPr>
          <p:txBody>
            <a:bodyPr vert="horz" wrap="square" lIns="182880" tIns="91440" rIns="182880" bIns="91440" numCol="1" anchor="t" anchorCtr="0" compatLnSpc="1">
              <a:prstTxWarp prst="textNoShape">
                <a:avLst/>
              </a:prstTxWarp>
            </a:bodyPr>
            <a:lstStyle/>
            <a:p>
              <a:endParaRPr lang="en-US" sz="5400"/>
            </a:p>
          </p:txBody>
        </p:sp>
        <p:sp>
          <p:nvSpPr>
            <p:cNvPr id="38" name="Rectangle 37"/>
            <p:cNvSpPr/>
            <p:nvPr/>
          </p:nvSpPr>
          <p:spPr>
            <a:xfrm>
              <a:off x="4903538" y="3375084"/>
              <a:ext cx="92366" cy="477054"/>
            </a:xfrm>
            <a:prstGeom prst="rect">
              <a:avLst/>
            </a:prstGeom>
          </p:spPr>
          <p:txBody>
            <a:bodyPr wrap="none">
              <a:spAutoFit/>
            </a:bodyPr>
            <a:lstStyle/>
            <a:p>
              <a:pPr algn="ctr"/>
              <a:endParaRPr lang="en-US" sz="5600" dirty="0">
                <a:solidFill>
                  <a:schemeClr val="accent5">
                    <a:lumMod val="50000"/>
                  </a:schemeClr>
                </a:solidFill>
              </a:endParaRPr>
            </a:p>
          </p:txBody>
        </p:sp>
      </p:grpSp>
      <p:grpSp>
        <p:nvGrpSpPr>
          <p:cNvPr id="39" name="Group 94"/>
          <p:cNvGrpSpPr/>
          <p:nvPr/>
        </p:nvGrpSpPr>
        <p:grpSpPr>
          <a:xfrm>
            <a:off x="6829866" y="6294519"/>
            <a:ext cx="2240788" cy="2017074"/>
            <a:chOff x="3414933" y="3147258"/>
            <a:chExt cx="1120394" cy="1008537"/>
          </a:xfrm>
        </p:grpSpPr>
        <p:sp>
          <p:nvSpPr>
            <p:cNvPr id="40" name="Freeform 61"/>
            <p:cNvSpPr>
              <a:spLocks/>
            </p:cNvSpPr>
            <p:nvPr/>
          </p:nvSpPr>
          <p:spPr bwMode="auto">
            <a:xfrm>
              <a:off x="3414933" y="3147258"/>
              <a:ext cx="1120394" cy="1008537"/>
            </a:xfrm>
            <a:custGeom>
              <a:avLst/>
              <a:gdLst/>
              <a:ahLst/>
              <a:cxnLst>
                <a:cxn ang="0">
                  <a:pos x="161" y="22"/>
                </a:cxn>
                <a:cxn ang="0">
                  <a:pos x="31" y="100"/>
                </a:cxn>
                <a:cxn ang="0">
                  <a:pos x="56" y="171"/>
                </a:cxn>
                <a:cxn ang="0">
                  <a:pos x="287" y="293"/>
                </a:cxn>
                <a:cxn ang="0">
                  <a:pos x="335" y="270"/>
                </a:cxn>
                <a:cxn ang="0">
                  <a:pos x="332" y="108"/>
                </a:cxn>
                <a:cxn ang="0">
                  <a:pos x="312" y="77"/>
                </a:cxn>
                <a:cxn ang="0">
                  <a:pos x="224" y="32"/>
                </a:cxn>
                <a:cxn ang="0">
                  <a:pos x="161" y="22"/>
                </a:cxn>
              </a:cxnLst>
              <a:rect l="0" t="0" r="r" b="b"/>
              <a:pathLst>
                <a:path w="336" h="302">
                  <a:moveTo>
                    <a:pt x="161" y="22"/>
                  </a:moveTo>
                  <a:cubicBezTo>
                    <a:pt x="140" y="35"/>
                    <a:pt x="31" y="100"/>
                    <a:pt x="31" y="100"/>
                  </a:cubicBezTo>
                  <a:cubicBezTo>
                    <a:pt x="31" y="100"/>
                    <a:pt x="0" y="113"/>
                    <a:pt x="56" y="171"/>
                  </a:cubicBezTo>
                  <a:cubicBezTo>
                    <a:pt x="111" y="228"/>
                    <a:pt x="187" y="280"/>
                    <a:pt x="287" y="293"/>
                  </a:cubicBezTo>
                  <a:cubicBezTo>
                    <a:pt x="300" y="295"/>
                    <a:pt x="336" y="302"/>
                    <a:pt x="335" y="270"/>
                  </a:cubicBezTo>
                  <a:cubicBezTo>
                    <a:pt x="334" y="237"/>
                    <a:pt x="332" y="108"/>
                    <a:pt x="332" y="108"/>
                  </a:cubicBezTo>
                  <a:cubicBezTo>
                    <a:pt x="332" y="108"/>
                    <a:pt x="332" y="84"/>
                    <a:pt x="312" y="77"/>
                  </a:cubicBezTo>
                  <a:cubicBezTo>
                    <a:pt x="292" y="70"/>
                    <a:pt x="250" y="54"/>
                    <a:pt x="224" y="32"/>
                  </a:cubicBezTo>
                  <a:cubicBezTo>
                    <a:pt x="201" y="12"/>
                    <a:pt x="196" y="0"/>
                    <a:pt x="161" y="22"/>
                  </a:cubicBezTo>
                </a:path>
              </a:pathLst>
            </a:custGeom>
            <a:solidFill>
              <a:schemeClr val="accent6"/>
            </a:solidFill>
            <a:ln w="9525">
              <a:noFill/>
              <a:round/>
              <a:headEnd/>
              <a:tailEnd/>
            </a:ln>
          </p:spPr>
          <p:txBody>
            <a:bodyPr vert="horz" wrap="square" lIns="182880" tIns="91440" rIns="182880" bIns="91440" numCol="1" anchor="t" anchorCtr="0" compatLnSpc="1">
              <a:prstTxWarp prst="textNoShape">
                <a:avLst/>
              </a:prstTxWarp>
            </a:bodyPr>
            <a:lstStyle/>
            <a:p>
              <a:endParaRPr lang="en-US" sz="5400"/>
            </a:p>
          </p:txBody>
        </p:sp>
        <p:sp>
          <p:nvSpPr>
            <p:cNvPr id="41" name="Rectangle 40"/>
            <p:cNvSpPr/>
            <p:nvPr/>
          </p:nvSpPr>
          <p:spPr>
            <a:xfrm>
              <a:off x="3838560" y="3369162"/>
              <a:ext cx="92366" cy="477054"/>
            </a:xfrm>
            <a:prstGeom prst="rect">
              <a:avLst/>
            </a:prstGeom>
          </p:spPr>
          <p:txBody>
            <a:bodyPr wrap="none">
              <a:spAutoFit/>
            </a:bodyPr>
            <a:lstStyle/>
            <a:p>
              <a:pPr algn="ctr"/>
              <a:endParaRPr lang="en-US" sz="5600" dirty="0">
                <a:solidFill>
                  <a:schemeClr val="accent6">
                    <a:lumMod val="50000"/>
                  </a:schemeClr>
                </a:solidFill>
              </a:endParaRPr>
            </a:p>
          </p:txBody>
        </p:sp>
      </p:grpSp>
      <p:grpSp>
        <p:nvGrpSpPr>
          <p:cNvPr id="42" name="Group 96"/>
          <p:cNvGrpSpPr/>
          <p:nvPr/>
        </p:nvGrpSpPr>
        <p:grpSpPr>
          <a:xfrm>
            <a:off x="8131794" y="4618508"/>
            <a:ext cx="2013408" cy="2009740"/>
            <a:chOff x="4065897" y="2309254"/>
            <a:chExt cx="1006704" cy="1004870"/>
          </a:xfrm>
          <a:solidFill>
            <a:schemeClr val="bg1">
              <a:lumMod val="85000"/>
            </a:schemeClr>
          </a:solidFill>
        </p:grpSpPr>
        <p:sp>
          <p:nvSpPr>
            <p:cNvPr id="43" name="Oval 63"/>
            <p:cNvSpPr>
              <a:spLocks noChangeArrowheads="1"/>
            </p:cNvSpPr>
            <p:nvPr/>
          </p:nvSpPr>
          <p:spPr bwMode="auto">
            <a:xfrm>
              <a:off x="4065897" y="2309254"/>
              <a:ext cx="1006704" cy="1004870"/>
            </a:xfrm>
            <a:prstGeom prst="ellipse">
              <a:avLst/>
            </a:prstGeom>
            <a:grpFill/>
            <a:ln w="9525">
              <a:noFill/>
              <a:round/>
              <a:headEnd/>
              <a:tailEnd/>
            </a:ln>
          </p:spPr>
          <p:txBody>
            <a:bodyPr vert="horz" wrap="square" lIns="182880" tIns="91440" rIns="182880" bIns="91440" numCol="1" anchor="t" anchorCtr="0" compatLnSpc="1">
              <a:prstTxWarp prst="textNoShape">
                <a:avLst/>
              </a:prstTxWarp>
            </a:bodyPr>
            <a:lstStyle/>
            <a:p>
              <a:endParaRPr lang="en-US" sz="5400"/>
            </a:p>
          </p:txBody>
        </p:sp>
        <p:sp>
          <p:nvSpPr>
            <p:cNvPr id="44" name="Rectangle 43"/>
            <p:cNvSpPr/>
            <p:nvPr/>
          </p:nvSpPr>
          <p:spPr>
            <a:xfrm>
              <a:off x="4388261" y="2550079"/>
              <a:ext cx="92366" cy="477054"/>
            </a:xfrm>
            <a:prstGeom prst="rect">
              <a:avLst/>
            </a:prstGeom>
            <a:grpFill/>
          </p:spPr>
          <p:txBody>
            <a:bodyPr wrap="none">
              <a:spAutoFit/>
            </a:bodyPr>
            <a:lstStyle/>
            <a:p>
              <a:pPr algn="ctr"/>
              <a:endParaRPr lang="en-US" sz="5600" dirty="0">
                <a:solidFill>
                  <a:schemeClr val="tx1">
                    <a:lumMod val="50000"/>
                    <a:lumOff val="50000"/>
                  </a:schemeClr>
                </a:solidFill>
              </a:endParaRPr>
            </a:p>
          </p:txBody>
        </p:sp>
      </p:grpSp>
      <p:grpSp>
        <p:nvGrpSpPr>
          <p:cNvPr id="45" name="Group 73"/>
          <p:cNvGrpSpPr/>
          <p:nvPr/>
        </p:nvGrpSpPr>
        <p:grpSpPr>
          <a:xfrm>
            <a:off x="5802794" y="2927836"/>
            <a:ext cx="1860676" cy="433200"/>
            <a:chOff x="2901397" y="1460250"/>
            <a:chExt cx="930338" cy="220268"/>
          </a:xfrm>
        </p:grpSpPr>
        <p:cxnSp>
          <p:nvCxnSpPr>
            <p:cNvPr id="46" name="Straight Connector 69"/>
            <p:cNvCxnSpPr/>
            <p:nvPr/>
          </p:nvCxnSpPr>
          <p:spPr>
            <a:xfrm flipH="1" flipV="1">
              <a:off x="3592681" y="1460250"/>
              <a:ext cx="239054" cy="220268"/>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72"/>
            <p:cNvCxnSpPr/>
            <p:nvPr/>
          </p:nvCxnSpPr>
          <p:spPr>
            <a:xfrm flipH="1">
              <a:off x="2901397" y="1463917"/>
              <a:ext cx="691284"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48" name="Group 74"/>
          <p:cNvGrpSpPr/>
          <p:nvPr/>
        </p:nvGrpSpPr>
        <p:grpSpPr>
          <a:xfrm flipH="1">
            <a:off x="10494410" y="2920502"/>
            <a:ext cx="1860676" cy="440536"/>
            <a:chOff x="2901397" y="1460250"/>
            <a:chExt cx="930338" cy="220268"/>
          </a:xfrm>
        </p:grpSpPr>
        <p:cxnSp>
          <p:nvCxnSpPr>
            <p:cNvPr id="49" name="Straight Connector 75"/>
            <p:cNvCxnSpPr/>
            <p:nvPr/>
          </p:nvCxnSpPr>
          <p:spPr>
            <a:xfrm flipH="1" flipV="1">
              <a:off x="3592681" y="1460250"/>
              <a:ext cx="239054" cy="220268"/>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76"/>
            <p:cNvCxnSpPr/>
            <p:nvPr/>
          </p:nvCxnSpPr>
          <p:spPr>
            <a:xfrm flipH="1">
              <a:off x="2901397" y="1463918"/>
              <a:ext cx="691284"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1" name="Group 81"/>
          <p:cNvGrpSpPr/>
          <p:nvPr/>
        </p:nvGrpSpPr>
        <p:grpSpPr>
          <a:xfrm flipV="1">
            <a:off x="5802794" y="7860092"/>
            <a:ext cx="1860676" cy="433200"/>
            <a:chOff x="2901397" y="1460250"/>
            <a:chExt cx="930338" cy="220268"/>
          </a:xfrm>
        </p:grpSpPr>
        <p:cxnSp>
          <p:nvCxnSpPr>
            <p:cNvPr id="52" name="Straight Connector 82"/>
            <p:cNvCxnSpPr/>
            <p:nvPr/>
          </p:nvCxnSpPr>
          <p:spPr>
            <a:xfrm flipH="1" flipV="1">
              <a:off x="3592681" y="1460250"/>
              <a:ext cx="239054" cy="220268"/>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83"/>
            <p:cNvCxnSpPr/>
            <p:nvPr/>
          </p:nvCxnSpPr>
          <p:spPr>
            <a:xfrm flipH="1">
              <a:off x="2901397" y="1463917"/>
              <a:ext cx="691284"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4" name="Group 84"/>
          <p:cNvGrpSpPr/>
          <p:nvPr/>
        </p:nvGrpSpPr>
        <p:grpSpPr>
          <a:xfrm flipH="1" flipV="1">
            <a:off x="10494410" y="7928958"/>
            <a:ext cx="1860676" cy="440536"/>
            <a:chOff x="2901397" y="1460250"/>
            <a:chExt cx="930338" cy="220268"/>
          </a:xfrm>
        </p:grpSpPr>
        <p:cxnSp>
          <p:nvCxnSpPr>
            <p:cNvPr id="55" name="Straight Connector 85"/>
            <p:cNvCxnSpPr/>
            <p:nvPr/>
          </p:nvCxnSpPr>
          <p:spPr>
            <a:xfrm flipH="1" flipV="1">
              <a:off x="3592681" y="1460250"/>
              <a:ext cx="239054" cy="220268"/>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86"/>
            <p:cNvCxnSpPr/>
            <p:nvPr/>
          </p:nvCxnSpPr>
          <p:spPr>
            <a:xfrm flipH="1">
              <a:off x="2901397" y="1463918"/>
              <a:ext cx="691284"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7" name="Straight Connector 87"/>
          <p:cNvCxnSpPr/>
          <p:nvPr/>
        </p:nvCxnSpPr>
        <p:spPr>
          <a:xfrm flipH="1">
            <a:off x="5535251" y="5604356"/>
            <a:ext cx="921254"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89"/>
          <p:cNvCxnSpPr/>
          <p:nvPr/>
        </p:nvCxnSpPr>
        <p:spPr>
          <a:xfrm flipH="1">
            <a:off x="11831501" y="5604356"/>
            <a:ext cx="921254"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23" presetClass="entr" presetSubtype="528"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 calcmode="lin" valueType="num">
                                      <p:cBhvr>
                                        <p:cTn id="15" dur="500" fill="hold"/>
                                        <p:tgtEl>
                                          <p:spTgt spid="27"/>
                                        </p:tgtEl>
                                        <p:attrNameLst>
                                          <p:attrName>ppt_x</p:attrName>
                                        </p:attrNameLst>
                                      </p:cBhvr>
                                      <p:tavLst>
                                        <p:tav tm="0">
                                          <p:val>
                                            <p:fltVal val="0.5"/>
                                          </p:val>
                                        </p:tav>
                                        <p:tav tm="100000">
                                          <p:val>
                                            <p:strVal val="#ppt_x"/>
                                          </p:val>
                                        </p:tav>
                                      </p:tavLst>
                                    </p:anim>
                                    <p:anim calcmode="lin" valueType="num">
                                      <p:cBhvr>
                                        <p:cTn id="16" dur="500" fill="hold"/>
                                        <p:tgtEl>
                                          <p:spTgt spid="27"/>
                                        </p:tgtEl>
                                        <p:attrNameLst>
                                          <p:attrName>ppt_y</p:attrName>
                                        </p:attrNameLst>
                                      </p:cBhvr>
                                      <p:tavLst>
                                        <p:tav tm="0">
                                          <p:val>
                                            <p:fltVal val="0.5"/>
                                          </p:val>
                                        </p:tav>
                                        <p:tav tm="100000">
                                          <p:val>
                                            <p:strVal val="#ppt_y"/>
                                          </p:val>
                                        </p:tav>
                                      </p:tavLst>
                                    </p:anim>
                                  </p:childTnLst>
                                </p:cTn>
                              </p:par>
                            </p:childTnLst>
                          </p:cTn>
                        </p:par>
                        <p:par>
                          <p:cTn id="17" fill="hold">
                            <p:stCondLst>
                              <p:cond delay="1000"/>
                            </p:stCondLst>
                            <p:childTnLst>
                              <p:par>
                                <p:cTn id="18" presetID="18" presetClass="entr" presetSubtype="12" fill="hold"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strips(downLeft)">
                                      <p:cBhvr>
                                        <p:cTn id="20" dur="500"/>
                                        <p:tgtEl>
                                          <p:spTgt spid="57"/>
                                        </p:tgtEl>
                                      </p:cBhvr>
                                    </p:animEffect>
                                  </p:childTnLst>
                                </p:cTn>
                              </p:par>
                              <p:par>
                                <p:cTn id="21" presetID="2" presetClass="entr" presetSubtype="8" accel="50000" decel="5000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3" presetClass="entr" presetSubtype="52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 calcmode="lin" valueType="num">
                                      <p:cBhvr>
                                        <p:cTn id="30" dur="500" fill="hold"/>
                                        <p:tgtEl>
                                          <p:spTgt spid="24"/>
                                        </p:tgtEl>
                                        <p:attrNameLst>
                                          <p:attrName>ppt_x</p:attrName>
                                        </p:attrNameLst>
                                      </p:cBhvr>
                                      <p:tavLst>
                                        <p:tav tm="0">
                                          <p:val>
                                            <p:fltVal val="0.5"/>
                                          </p:val>
                                        </p:tav>
                                        <p:tav tm="100000">
                                          <p:val>
                                            <p:strVal val="#ppt_x"/>
                                          </p:val>
                                        </p:tav>
                                      </p:tavLst>
                                    </p:anim>
                                    <p:anim calcmode="lin" valueType="num">
                                      <p:cBhvr>
                                        <p:cTn id="31" dur="500" fill="hold"/>
                                        <p:tgtEl>
                                          <p:spTgt spid="24"/>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18" presetClass="entr" presetSubtype="12"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strips(downLeft)">
                                      <p:cBhvr>
                                        <p:cTn id="35" dur="500"/>
                                        <p:tgtEl>
                                          <p:spTgt spid="45"/>
                                        </p:tgtEl>
                                      </p:cBhvr>
                                    </p:animEffect>
                                  </p:childTnLst>
                                </p:cTn>
                              </p:par>
                              <p:par>
                                <p:cTn id="36" presetID="2" presetClass="entr" presetSubtype="8" accel="50000" decel="5000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par>
                          <p:cTn id="40" fill="hold">
                            <p:stCondLst>
                              <p:cond delay="2500"/>
                            </p:stCondLst>
                            <p:childTnLst>
                              <p:par>
                                <p:cTn id="41" presetID="23" presetClass="entr" presetSubtype="528"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 calcmode="lin" valueType="num">
                                      <p:cBhvr>
                                        <p:cTn id="45" dur="500" fill="hold"/>
                                        <p:tgtEl>
                                          <p:spTgt spid="30"/>
                                        </p:tgtEl>
                                        <p:attrNameLst>
                                          <p:attrName>ppt_x</p:attrName>
                                        </p:attrNameLst>
                                      </p:cBhvr>
                                      <p:tavLst>
                                        <p:tav tm="0">
                                          <p:val>
                                            <p:fltVal val="0.5"/>
                                          </p:val>
                                        </p:tav>
                                        <p:tav tm="100000">
                                          <p:val>
                                            <p:strVal val="#ppt_x"/>
                                          </p:val>
                                        </p:tav>
                                      </p:tavLst>
                                    </p:anim>
                                    <p:anim calcmode="lin" valueType="num">
                                      <p:cBhvr>
                                        <p:cTn id="46" dur="500" fill="hold"/>
                                        <p:tgtEl>
                                          <p:spTgt spid="30"/>
                                        </p:tgtEl>
                                        <p:attrNameLst>
                                          <p:attrName>ppt_y</p:attrName>
                                        </p:attrNameLst>
                                      </p:cBhvr>
                                      <p:tavLst>
                                        <p:tav tm="0">
                                          <p:val>
                                            <p:fltVal val="0.5"/>
                                          </p:val>
                                        </p:tav>
                                        <p:tav tm="100000">
                                          <p:val>
                                            <p:strVal val="#ppt_y"/>
                                          </p:val>
                                        </p:tav>
                                      </p:tavLst>
                                    </p:anim>
                                  </p:childTnLst>
                                </p:cTn>
                              </p:par>
                            </p:childTnLst>
                          </p:cTn>
                        </p:par>
                        <p:par>
                          <p:cTn id="47" fill="hold">
                            <p:stCondLst>
                              <p:cond delay="3000"/>
                            </p:stCondLst>
                            <p:childTnLst>
                              <p:par>
                                <p:cTn id="48" presetID="18" presetClass="entr" presetSubtype="6"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strips(downRight)">
                                      <p:cBhvr>
                                        <p:cTn id="50" dur="500"/>
                                        <p:tgtEl>
                                          <p:spTgt spid="48"/>
                                        </p:tgtEl>
                                      </p:cBhvr>
                                    </p:animEffect>
                                  </p:childTnLst>
                                </p:cTn>
                              </p:par>
                              <p:par>
                                <p:cTn id="51" presetID="2" presetClass="entr" presetSubtype="2" accel="50000" decel="5000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1+#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childTnLst>
                          </p:cTn>
                        </p:par>
                        <p:par>
                          <p:cTn id="55" fill="hold">
                            <p:stCondLst>
                              <p:cond delay="3500"/>
                            </p:stCondLst>
                            <p:childTnLst>
                              <p:par>
                                <p:cTn id="56" presetID="23" presetClass="entr" presetSubtype="528"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 calcmode="lin" valueType="num">
                                      <p:cBhvr>
                                        <p:cTn id="60" dur="500" fill="hold"/>
                                        <p:tgtEl>
                                          <p:spTgt spid="33"/>
                                        </p:tgtEl>
                                        <p:attrNameLst>
                                          <p:attrName>ppt_x</p:attrName>
                                        </p:attrNameLst>
                                      </p:cBhvr>
                                      <p:tavLst>
                                        <p:tav tm="0">
                                          <p:val>
                                            <p:fltVal val="0.5"/>
                                          </p:val>
                                        </p:tav>
                                        <p:tav tm="100000">
                                          <p:val>
                                            <p:strVal val="#ppt_x"/>
                                          </p:val>
                                        </p:tav>
                                      </p:tavLst>
                                    </p:anim>
                                    <p:anim calcmode="lin" valueType="num">
                                      <p:cBhvr>
                                        <p:cTn id="61" dur="500" fill="hold"/>
                                        <p:tgtEl>
                                          <p:spTgt spid="33"/>
                                        </p:tgtEl>
                                        <p:attrNameLst>
                                          <p:attrName>ppt_y</p:attrName>
                                        </p:attrNameLst>
                                      </p:cBhvr>
                                      <p:tavLst>
                                        <p:tav tm="0">
                                          <p:val>
                                            <p:fltVal val="0.5"/>
                                          </p:val>
                                        </p:tav>
                                        <p:tav tm="100000">
                                          <p:val>
                                            <p:strVal val="#ppt_y"/>
                                          </p:val>
                                        </p:tav>
                                      </p:tavLst>
                                    </p:anim>
                                  </p:childTnLst>
                                </p:cTn>
                              </p:par>
                            </p:childTnLst>
                          </p:cTn>
                        </p:par>
                        <p:par>
                          <p:cTn id="62" fill="hold">
                            <p:stCondLst>
                              <p:cond delay="4000"/>
                            </p:stCondLst>
                            <p:childTnLst>
                              <p:par>
                                <p:cTn id="63" presetID="18" presetClass="entr" presetSubtype="6" fill="hold"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strips(downRight)">
                                      <p:cBhvr>
                                        <p:cTn id="65" dur="500"/>
                                        <p:tgtEl>
                                          <p:spTgt spid="58"/>
                                        </p:tgtEl>
                                      </p:cBhvr>
                                    </p:animEffect>
                                  </p:childTnLst>
                                </p:cTn>
                              </p:par>
                              <p:par>
                                <p:cTn id="66" presetID="2" presetClass="entr" presetSubtype="2" accel="50000" decel="5000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1+#ppt_w/2"/>
                                          </p:val>
                                        </p:tav>
                                        <p:tav tm="100000">
                                          <p:val>
                                            <p:strVal val="#ppt_x"/>
                                          </p:val>
                                        </p:tav>
                                      </p:tavLst>
                                    </p:anim>
                                    <p:anim calcmode="lin" valueType="num">
                                      <p:cBhvr additive="base">
                                        <p:cTn id="69" dur="500" fill="hold"/>
                                        <p:tgtEl>
                                          <p:spTgt spid="21"/>
                                        </p:tgtEl>
                                        <p:attrNameLst>
                                          <p:attrName>ppt_y</p:attrName>
                                        </p:attrNameLst>
                                      </p:cBhvr>
                                      <p:tavLst>
                                        <p:tav tm="0">
                                          <p:val>
                                            <p:strVal val="#ppt_y"/>
                                          </p:val>
                                        </p:tav>
                                        <p:tav tm="100000">
                                          <p:val>
                                            <p:strVal val="#ppt_y"/>
                                          </p:val>
                                        </p:tav>
                                      </p:tavLst>
                                    </p:anim>
                                  </p:childTnLst>
                                </p:cTn>
                              </p:par>
                            </p:childTnLst>
                          </p:cTn>
                        </p:par>
                        <p:par>
                          <p:cTn id="70" fill="hold">
                            <p:stCondLst>
                              <p:cond delay="4500"/>
                            </p:stCondLst>
                            <p:childTnLst>
                              <p:par>
                                <p:cTn id="71" presetID="23" presetClass="entr" presetSubtype="528"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 calcmode="lin" valueType="num">
                                      <p:cBhvr>
                                        <p:cTn id="75" dur="500" fill="hold"/>
                                        <p:tgtEl>
                                          <p:spTgt spid="36"/>
                                        </p:tgtEl>
                                        <p:attrNameLst>
                                          <p:attrName>ppt_x</p:attrName>
                                        </p:attrNameLst>
                                      </p:cBhvr>
                                      <p:tavLst>
                                        <p:tav tm="0">
                                          <p:val>
                                            <p:fltVal val="0.5"/>
                                          </p:val>
                                        </p:tav>
                                        <p:tav tm="100000">
                                          <p:val>
                                            <p:strVal val="#ppt_x"/>
                                          </p:val>
                                        </p:tav>
                                      </p:tavLst>
                                    </p:anim>
                                    <p:anim calcmode="lin" valueType="num">
                                      <p:cBhvr>
                                        <p:cTn id="76" dur="500" fill="hold"/>
                                        <p:tgtEl>
                                          <p:spTgt spid="36"/>
                                        </p:tgtEl>
                                        <p:attrNameLst>
                                          <p:attrName>ppt_y</p:attrName>
                                        </p:attrNameLst>
                                      </p:cBhvr>
                                      <p:tavLst>
                                        <p:tav tm="0">
                                          <p:val>
                                            <p:fltVal val="0.5"/>
                                          </p:val>
                                        </p:tav>
                                        <p:tav tm="100000">
                                          <p:val>
                                            <p:strVal val="#ppt_y"/>
                                          </p:val>
                                        </p:tav>
                                      </p:tavLst>
                                    </p:anim>
                                  </p:childTnLst>
                                </p:cTn>
                              </p:par>
                            </p:childTnLst>
                          </p:cTn>
                        </p:par>
                        <p:par>
                          <p:cTn id="77" fill="hold">
                            <p:stCondLst>
                              <p:cond delay="5000"/>
                            </p:stCondLst>
                            <p:childTnLst>
                              <p:par>
                                <p:cTn id="78" presetID="18" presetClass="entr" presetSubtype="3" fill="hold"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strips(upRight)">
                                      <p:cBhvr>
                                        <p:cTn id="80" dur="500"/>
                                        <p:tgtEl>
                                          <p:spTgt spid="54"/>
                                        </p:tgtEl>
                                      </p:cBhvr>
                                    </p:animEffect>
                                  </p:childTnLst>
                                </p:cTn>
                              </p:par>
                              <p:par>
                                <p:cTn id="81" presetID="2" presetClass="entr" presetSubtype="2" accel="50000" decel="5000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1+#ppt_w/2"/>
                                          </p:val>
                                        </p:tav>
                                        <p:tav tm="100000">
                                          <p:val>
                                            <p:strVal val="#ppt_x"/>
                                          </p:val>
                                        </p:tav>
                                      </p:tavLst>
                                    </p:anim>
                                    <p:anim calcmode="lin" valueType="num">
                                      <p:cBhvr additive="base">
                                        <p:cTn id="84" dur="500" fill="hold"/>
                                        <p:tgtEl>
                                          <p:spTgt spid="6"/>
                                        </p:tgtEl>
                                        <p:attrNameLst>
                                          <p:attrName>ppt_y</p:attrName>
                                        </p:attrNameLst>
                                      </p:cBhvr>
                                      <p:tavLst>
                                        <p:tav tm="0">
                                          <p:val>
                                            <p:strVal val="#ppt_y"/>
                                          </p:val>
                                        </p:tav>
                                        <p:tav tm="100000">
                                          <p:val>
                                            <p:strVal val="#ppt_y"/>
                                          </p:val>
                                        </p:tav>
                                      </p:tavLst>
                                    </p:anim>
                                  </p:childTnLst>
                                </p:cTn>
                              </p:par>
                            </p:childTnLst>
                          </p:cTn>
                        </p:par>
                        <p:par>
                          <p:cTn id="85" fill="hold">
                            <p:stCondLst>
                              <p:cond delay="5500"/>
                            </p:stCondLst>
                            <p:childTnLst>
                              <p:par>
                                <p:cTn id="86" presetID="23" presetClass="entr" presetSubtype="528"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childTnLst>
                          </p:cTn>
                        </p:par>
                        <p:par>
                          <p:cTn id="92" fill="hold">
                            <p:stCondLst>
                              <p:cond delay="6000"/>
                            </p:stCondLst>
                            <p:childTnLst>
                              <p:par>
                                <p:cTn id="93" presetID="18" presetClass="entr" presetSubtype="12" fill="hold" nodeType="after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strips(downLeft)">
                                      <p:cBhvr>
                                        <p:cTn id="95" dur="500"/>
                                        <p:tgtEl>
                                          <p:spTgt spid="51"/>
                                        </p:tgtEl>
                                      </p:cBhvr>
                                    </p:animEffect>
                                  </p:childTnLst>
                                </p:cTn>
                              </p:par>
                              <p:par>
                                <p:cTn id="96" presetID="2" presetClass="entr" presetSubtype="8" accel="50000" decel="50000" fill="hold"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additive="base">
                                        <p:cTn id="98" dur="500" fill="hold"/>
                                        <p:tgtEl>
                                          <p:spTgt spid="18"/>
                                        </p:tgtEl>
                                        <p:attrNameLst>
                                          <p:attrName>ppt_x</p:attrName>
                                        </p:attrNameLst>
                                      </p:cBhvr>
                                      <p:tavLst>
                                        <p:tav tm="0">
                                          <p:val>
                                            <p:strVal val="0-#ppt_w/2"/>
                                          </p:val>
                                        </p:tav>
                                        <p:tav tm="100000">
                                          <p:val>
                                            <p:strVal val="#ppt_x"/>
                                          </p:val>
                                        </p:tav>
                                      </p:tavLst>
                                    </p:anim>
                                    <p:anim calcmode="lin" valueType="num">
                                      <p:cBhvr additive="base">
                                        <p:cTn id="9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Marketing Research</a:t>
            </a:r>
          </a:p>
        </p:txBody>
      </p:sp>
      <p:sp>
        <p:nvSpPr>
          <p:cNvPr id="5" name="サブタイトル 4"/>
          <p:cNvSpPr>
            <a:spLocks noGrp="1"/>
          </p:cNvSpPr>
          <p:nvPr>
            <p:ph type="subTitle" idx="1"/>
          </p:nvPr>
        </p:nvSpPr>
        <p:spPr>
          <a:prstGeom prst="rect">
            <a:avLst/>
          </a:prstGeom>
        </p:spPr>
        <p:txBody>
          <a:bodyPr>
            <a:normAutofit/>
          </a:bodyPr>
          <a:lstStyle/>
          <a:p>
            <a:r>
              <a:rPr lang="da-DK" dirty="0"/>
              <a:t>Lorem ipsum dolor sit amet</a:t>
            </a:r>
            <a:endParaRPr lang="en-US" dirty="0"/>
          </a:p>
          <a:p>
            <a:endParaRPr lang="en-US" dirty="0"/>
          </a:p>
        </p:txBody>
      </p:sp>
    </p:spTree>
    <p:extLst>
      <p:ext uri="{BB962C8B-B14F-4D97-AF65-F5344CB8AC3E}">
        <p14:creationId xmlns:p14="http://schemas.microsoft.com/office/powerpoint/2010/main" val="1317237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31</a:t>
            </a:fld>
            <a:endParaRPr lang="en-US" dirty="0"/>
          </a:p>
        </p:txBody>
      </p:sp>
      <p:sp>
        <p:nvSpPr>
          <p:cNvPr id="14" name="タイトル 13"/>
          <p:cNvSpPr>
            <a:spLocks noGrp="1"/>
          </p:cNvSpPr>
          <p:nvPr>
            <p:ph type="title"/>
          </p:nvPr>
        </p:nvSpPr>
        <p:spPr/>
        <p:txBody>
          <a:bodyPr/>
          <a:lstStyle/>
          <a:p>
            <a:r>
              <a:rPr lang="en-US" dirty="0"/>
              <a:t>Researching Synopsys</a:t>
            </a:r>
          </a:p>
        </p:txBody>
      </p:sp>
      <p:sp>
        <p:nvSpPr>
          <p:cNvPr id="15" name="サブタイトル 14"/>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16" name="テキスト プレースホルダー 15"/>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7" name="テキスト プレースホルダー 16"/>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a:p>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8" name="テキスト プレースホルダー 17"/>
          <p:cNvSpPr>
            <a:spLocks noGrp="1"/>
          </p:cNvSpPr>
          <p:nvPr>
            <p:ph type="body" sz="quarter" idx="15"/>
          </p:nvPr>
        </p:nvSpPr>
        <p:spPr/>
        <p:txBody>
          <a:bodyPr/>
          <a:lstStyle/>
          <a:p>
            <a:r>
              <a:rPr lang="en-US" dirty="0" err="1"/>
              <a:t>Lorem</a:t>
            </a:r>
            <a:r>
              <a:rPr lang="en-US" dirty="0"/>
              <a:t> </a:t>
            </a:r>
            <a:r>
              <a:rPr lang="en-US" dirty="0" err="1"/>
              <a:t>ipsum</a:t>
            </a:r>
            <a:r>
              <a:rPr lang="en-US" dirty="0"/>
              <a:t> dolor sit </a:t>
            </a:r>
            <a:r>
              <a:rPr lang="en-US" dirty="0" err="1"/>
              <a:t>amet</a:t>
            </a:r>
            <a:r>
              <a:rPr lang="en-US" dirty="0"/>
              <a:t>,</a:t>
            </a:r>
            <a:br>
              <a:rPr lang="en-US" dirty="0"/>
            </a:br>
            <a:r>
              <a:rPr lang="en-US" dirty="0" err="1"/>
              <a:t>consectetur</a:t>
            </a:r>
            <a:r>
              <a:rPr lang="en-US" dirty="0"/>
              <a:t> </a:t>
            </a:r>
            <a:r>
              <a:rPr lang="en-US" dirty="0" err="1"/>
              <a:t>adipisicing</a:t>
            </a:r>
            <a:r>
              <a:rPr lang="en-US" dirty="0"/>
              <a:t> </a:t>
            </a:r>
            <a:r>
              <a:rPr lang="en-US" dirty="0" err="1"/>
              <a:t>elit</a:t>
            </a:r>
            <a:endParaRPr lang="en-US" dirty="0"/>
          </a:p>
        </p:txBody>
      </p:sp>
      <p:sp>
        <p:nvSpPr>
          <p:cNvPr id="19" name="テキスト プレースホルダー 18"/>
          <p:cNvSpPr>
            <a:spLocks noGrp="1"/>
          </p:cNvSpPr>
          <p:nvPr>
            <p:ph type="body" sz="quarter" idx="16"/>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obcaecati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a:t>
            </a:r>
          </a:p>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r>
              <a:rPr lang="en-US" dirty="0"/>
              <a:t>, </a:t>
            </a:r>
            <a:r>
              <a:rPr lang="en-US" dirty="0" err="1"/>
              <a:t>omnis</a:t>
            </a:r>
            <a:r>
              <a:rPr lang="en-US" dirty="0"/>
              <a:t> </a:t>
            </a:r>
            <a:r>
              <a:rPr lang="en-US" dirty="0" err="1"/>
              <a:t>voluptas</a:t>
            </a:r>
            <a:r>
              <a:rPr lang="en-US" dirty="0"/>
              <a:t> </a:t>
            </a:r>
            <a:r>
              <a:rPr lang="en-US" dirty="0" err="1"/>
              <a:t>assumenda</a:t>
            </a:r>
            <a:r>
              <a:rPr lang="en-US" dirty="0"/>
              <a:t> </a:t>
            </a:r>
            <a:r>
              <a:rPr lang="en-US" dirty="0" err="1"/>
              <a:t>est</a:t>
            </a:r>
            <a:r>
              <a:rPr lang="en-US" dirty="0"/>
              <a:t>, </a:t>
            </a:r>
            <a:r>
              <a:rPr lang="en-US" dirty="0" err="1"/>
              <a:t>omnis</a:t>
            </a:r>
            <a:r>
              <a:rPr lang="en-US" dirty="0"/>
              <a:t> dolor </a:t>
            </a:r>
            <a:r>
              <a:rPr lang="en-US" dirty="0" err="1"/>
              <a:t>repellendus</a:t>
            </a:r>
            <a:r>
              <a:rPr lang="en-US" dirty="0"/>
              <a:t>.</a:t>
            </a:r>
          </a:p>
        </p:txBody>
      </p:sp>
    </p:spTree>
    <p:extLst>
      <p:ext uri="{BB962C8B-B14F-4D97-AF65-F5344CB8AC3E}">
        <p14:creationId xmlns:p14="http://schemas.microsoft.com/office/powerpoint/2010/main" val="3046523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32</a:t>
            </a:fld>
            <a:endParaRPr lang="en-US" dirty="0"/>
          </a:p>
        </p:txBody>
      </p:sp>
      <p:sp>
        <p:nvSpPr>
          <p:cNvPr id="31" name="タイトル 30"/>
          <p:cNvSpPr>
            <a:spLocks noGrp="1"/>
          </p:cNvSpPr>
          <p:nvPr>
            <p:ph type="title"/>
          </p:nvPr>
        </p:nvSpPr>
        <p:spPr/>
        <p:txBody>
          <a:bodyPr/>
          <a:lstStyle/>
          <a:p>
            <a:r>
              <a:rPr lang="en-US" dirty="0"/>
              <a:t>Positive or Negative?</a:t>
            </a:r>
          </a:p>
        </p:txBody>
      </p:sp>
      <p:sp>
        <p:nvSpPr>
          <p:cNvPr id="32" name="サブタイトル 31"/>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33" name="テキスト プレースホルダー 32"/>
          <p:cNvSpPr>
            <a:spLocks noGrp="1"/>
          </p:cNvSpPr>
          <p:nvPr>
            <p:ph type="body" sz="quarter" idx="12"/>
          </p:nvPr>
        </p:nvSpPr>
        <p:spPr/>
        <p:txBody>
          <a:bodyPr/>
          <a:lstStyle/>
          <a:p>
            <a:r>
              <a:rPr lang="en-US" dirty="0"/>
              <a:t>Tokyo</a:t>
            </a:r>
          </a:p>
        </p:txBody>
      </p:sp>
      <p:sp>
        <p:nvSpPr>
          <p:cNvPr id="34" name="テキスト プレースホルダー 33"/>
          <p:cNvSpPr>
            <a:spLocks noGrp="1"/>
          </p:cNvSpPr>
          <p:nvPr>
            <p:ph type="body" sz="quarter" idx="14"/>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endParaRPr lang="en-US" dirty="0"/>
          </a:p>
        </p:txBody>
      </p:sp>
      <p:sp>
        <p:nvSpPr>
          <p:cNvPr id="35" name="テキスト プレースホルダー 34"/>
          <p:cNvSpPr>
            <a:spLocks noGrp="1"/>
          </p:cNvSpPr>
          <p:nvPr>
            <p:ph type="body" sz="quarter" idx="21"/>
          </p:nvPr>
        </p:nvSpPr>
        <p:spPr/>
        <p:txBody>
          <a:bodyPr/>
          <a:lstStyle/>
          <a:p>
            <a:r>
              <a:rPr lang="en-US" dirty="0"/>
              <a:t>Paris</a:t>
            </a:r>
          </a:p>
        </p:txBody>
      </p:sp>
      <p:sp>
        <p:nvSpPr>
          <p:cNvPr id="36" name="テキスト プレースホルダー 35"/>
          <p:cNvSpPr>
            <a:spLocks noGrp="1"/>
          </p:cNvSpPr>
          <p:nvPr>
            <p:ph type="body" sz="quarter" idx="2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endParaRPr lang="en-US" dirty="0"/>
          </a:p>
        </p:txBody>
      </p:sp>
      <p:sp>
        <p:nvSpPr>
          <p:cNvPr id="37" name="テキスト プレースホルダー 36"/>
          <p:cNvSpPr>
            <a:spLocks noGrp="1"/>
          </p:cNvSpPr>
          <p:nvPr>
            <p:ph type="body" sz="quarter" idx="24"/>
          </p:nvPr>
        </p:nvSpPr>
        <p:spPr/>
        <p:txBody>
          <a:bodyPr/>
          <a:lstStyle/>
          <a:p>
            <a:r>
              <a:rPr lang="en-US" dirty="0"/>
              <a:t>New York</a:t>
            </a:r>
          </a:p>
        </p:txBody>
      </p:sp>
      <p:sp>
        <p:nvSpPr>
          <p:cNvPr id="38" name="テキスト プレースホルダー 37"/>
          <p:cNvSpPr>
            <a:spLocks noGrp="1"/>
          </p:cNvSpPr>
          <p:nvPr>
            <p:ph type="body" sz="quarter" idx="25"/>
          </p:nvPr>
        </p:nvSpPr>
        <p:spPr/>
        <p:txBody>
          <a:bodyPr/>
          <a:lstStyle/>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endParaRPr lang="en-US" dirty="0"/>
          </a:p>
        </p:txBody>
      </p:sp>
      <p:graphicFrame>
        <p:nvGraphicFramePr>
          <p:cNvPr id="25" name="グラフ プレースホルダー 24"/>
          <p:cNvGraphicFramePr>
            <a:graphicFrameLocks noGrp="1"/>
          </p:cNvGraphicFramePr>
          <p:nvPr>
            <p:ph type="chart" sz="quarter" idx="27"/>
            <p:extLst>
              <p:ext uri="{D42A27DB-BD31-4B8C-83A1-F6EECF244321}">
                <p14:modId xmlns:p14="http://schemas.microsoft.com/office/powerpoint/2010/main" val="1858592050"/>
              </p:ext>
            </p:extLst>
          </p:nvPr>
        </p:nvGraphicFramePr>
        <p:xfrm>
          <a:off x="1244600" y="2262188"/>
          <a:ext cx="4718050" cy="3476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グラフ プレースホルダー 24"/>
          <p:cNvGraphicFramePr>
            <a:graphicFrameLocks noGrp="1"/>
          </p:cNvGraphicFramePr>
          <p:nvPr>
            <p:ph type="chart" sz="quarter" idx="28"/>
            <p:extLst>
              <p:ext uri="{D42A27DB-BD31-4B8C-83A1-F6EECF244321}">
                <p14:modId xmlns:p14="http://schemas.microsoft.com/office/powerpoint/2010/main" val="402269175"/>
              </p:ext>
            </p:extLst>
          </p:nvPr>
        </p:nvGraphicFramePr>
        <p:xfrm>
          <a:off x="6804025" y="2262188"/>
          <a:ext cx="4718050" cy="3476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グラフ プレースホルダー 24"/>
          <p:cNvGraphicFramePr>
            <a:graphicFrameLocks noGrp="1"/>
          </p:cNvGraphicFramePr>
          <p:nvPr>
            <p:ph type="chart" sz="quarter" idx="29"/>
            <p:extLst>
              <p:ext uri="{D42A27DB-BD31-4B8C-83A1-F6EECF244321}">
                <p14:modId xmlns:p14="http://schemas.microsoft.com/office/powerpoint/2010/main" val="4074816960"/>
              </p:ext>
            </p:extLst>
          </p:nvPr>
        </p:nvGraphicFramePr>
        <p:xfrm>
          <a:off x="12363450" y="2262188"/>
          <a:ext cx="4718050" cy="3476625"/>
        </p:xfrm>
        <a:graphic>
          <a:graphicData uri="http://schemas.openxmlformats.org/drawingml/2006/chart">
            <c:chart xmlns:c="http://schemas.openxmlformats.org/drawingml/2006/chart" xmlns:r="http://schemas.openxmlformats.org/officeDocument/2006/relationships" r:id="rId4"/>
          </a:graphicData>
        </a:graphic>
      </p:graphicFrame>
      <p:sp>
        <p:nvSpPr>
          <p:cNvPr id="26" name="テキスト ボックス 25"/>
          <p:cNvSpPr txBox="1"/>
          <p:nvPr/>
        </p:nvSpPr>
        <p:spPr>
          <a:xfrm>
            <a:off x="2755357" y="3511283"/>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82%</a:t>
            </a:r>
          </a:p>
        </p:txBody>
      </p:sp>
      <p:sp>
        <p:nvSpPr>
          <p:cNvPr id="28" name="テキスト ボックス 27"/>
          <p:cNvSpPr txBox="1"/>
          <p:nvPr/>
        </p:nvSpPr>
        <p:spPr>
          <a:xfrm>
            <a:off x="8291537" y="3506104"/>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99%</a:t>
            </a:r>
          </a:p>
        </p:txBody>
      </p:sp>
      <p:sp>
        <p:nvSpPr>
          <p:cNvPr id="30" name="テキスト ボックス 29"/>
          <p:cNvSpPr txBox="1"/>
          <p:nvPr/>
        </p:nvSpPr>
        <p:spPr>
          <a:xfrm>
            <a:off x="13874667" y="3506103"/>
            <a:ext cx="1696298" cy="1015663"/>
          </a:xfrm>
          <a:prstGeom prst="rect">
            <a:avLst/>
          </a:prstGeom>
          <a:noFill/>
        </p:spPr>
        <p:txBody>
          <a:bodyPr wrap="none" rtlCol="0">
            <a:spAutoFit/>
          </a:bodyPr>
          <a:lstStyle/>
          <a:p>
            <a:pPr algn="ctr"/>
            <a:r>
              <a:rPr lang="en-US" sz="6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76%</a:t>
            </a:r>
          </a:p>
        </p:txBody>
      </p:sp>
    </p:spTree>
    <p:extLst>
      <p:ext uri="{BB962C8B-B14F-4D97-AF65-F5344CB8AC3E}">
        <p14:creationId xmlns:p14="http://schemas.microsoft.com/office/powerpoint/2010/main" val="3115280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33</a:t>
            </a:fld>
            <a:endParaRPr lang="en-US" dirty="0"/>
          </a:p>
        </p:txBody>
      </p:sp>
      <p:sp>
        <p:nvSpPr>
          <p:cNvPr id="15" name="タイトル 14"/>
          <p:cNvSpPr>
            <a:spLocks noGrp="1"/>
          </p:cNvSpPr>
          <p:nvPr>
            <p:ph type="title"/>
          </p:nvPr>
        </p:nvSpPr>
        <p:spPr/>
        <p:txBody>
          <a:bodyPr/>
          <a:lstStyle/>
          <a:p>
            <a:r>
              <a:rPr lang="en-US" dirty="0"/>
              <a:t>Comparison among Markets</a:t>
            </a:r>
          </a:p>
        </p:txBody>
      </p:sp>
      <p:sp>
        <p:nvSpPr>
          <p:cNvPr id="16" name="サブタイトル 15"/>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17" name="テキスト プレースホルダー 16"/>
          <p:cNvSpPr>
            <a:spLocks noGrp="1"/>
          </p:cNvSpPr>
          <p:nvPr>
            <p:ph type="body" sz="quarter" idx="12"/>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8" name="テキスト プレースホルダー 17"/>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p:txBody>
      </p:sp>
      <p:graphicFrame>
        <p:nvGraphicFramePr>
          <p:cNvPr id="23" name="グラフ プレースホルダー 22"/>
          <p:cNvGraphicFramePr>
            <a:graphicFrameLocks noGrp="1"/>
          </p:cNvGraphicFramePr>
          <p:nvPr>
            <p:ph type="chart" sz="quarter" idx="27"/>
            <p:extLst>
              <p:ext uri="{D42A27DB-BD31-4B8C-83A1-F6EECF244321}">
                <p14:modId xmlns:p14="http://schemas.microsoft.com/office/powerpoint/2010/main" val="2723207339"/>
              </p:ext>
            </p:extLst>
          </p:nvPr>
        </p:nvGraphicFramePr>
        <p:xfrm>
          <a:off x="3465513" y="2295525"/>
          <a:ext cx="11672887" cy="4329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8469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r>
              <a:rPr lang="en-US"/>
              <a:t>Slide </a:t>
            </a:r>
            <a:fld id="{DAEF4D36-AE85-49C9-90DE-66D02B257272}" type="slidenum">
              <a:rPr lang="en-US" smtClean="0"/>
              <a:pPr/>
              <a:t>34</a:t>
            </a:fld>
            <a:endParaRPr lang="en-US" dirty="0"/>
          </a:p>
        </p:txBody>
      </p:sp>
      <p:sp>
        <p:nvSpPr>
          <p:cNvPr id="4" name="タイトル 3"/>
          <p:cNvSpPr>
            <a:spLocks noGrp="1"/>
          </p:cNvSpPr>
          <p:nvPr>
            <p:ph type="title"/>
          </p:nvPr>
        </p:nvSpPr>
        <p:spPr/>
        <p:txBody>
          <a:bodyPr/>
          <a:lstStyle/>
          <a:p>
            <a:r>
              <a:rPr lang="en-US" dirty="0"/>
              <a:t>Sales Tendency among Customers</a:t>
            </a:r>
          </a:p>
        </p:txBody>
      </p:sp>
      <p:sp>
        <p:nvSpPr>
          <p:cNvPr id="9" name="サブタイトル 8"/>
          <p:cNvSpPr>
            <a:spLocks noGrp="1"/>
          </p:cNvSpPr>
          <p:nvPr>
            <p:ph type="subTitle"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br>
              <a:rPr lang="en-US" dirty="0"/>
            </a:b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endParaRPr lang="en-US" dirty="0"/>
          </a:p>
        </p:txBody>
      </p:sp>
      <p:sp>
        <p:nvSpPr>
          <p:cNvPr id="10" name="テキスト プレースホルダー 9"/>
          <p:cNvSpPr>
            <a:spLocks noGrp="1"/>
          </p:cNvSpPr>
          <p:nvPr>
            <p:ph type="body" sz="quarter" idx="12"/>
          </p:nvPr>
        </p:nvSpPr>
        <p:spPr/>
        <p:txBody>
          <a:bodyPr/>
          <a:lstStyle/>
          <a:p>
            <a:r>
              <a:rPr lang="en-US" dirty="0"/>
              <a:t>Male Customers</a:t>
            </a:r>
          </a:p>
        </p:txBody>
      </p:sp>
      <p:sp>
        <p:nvSpPr>
          <p:cNvPr id="11" name="テキスト プレースホルダー 10"/>
          <p:cNvSpPr>
            <a:spLocks noGrp="1"/>
          </p:cNvSpPr>
          <p:nvPr>
            <p:ph type="body" sz="quarter" idx="14"/>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graphicFrame>
        <p:nvGraphicFramePr>
          <p:cNvPr id="19" name="グラフ プレースホルダー 18"/>
          <p:cNvGraphicFramePr>
            <a:graphicFrameLocks noGrp="1"/>
          </p:cNvGraphicFramePr>
          <p:nvPr>
            <p:ph type="chart" sz="quarter" idx="27"/>
            <p:extLst>
              <p:ext uri="{D42A27DB-BD31-4B8C-83A1-F6EECF244321}">
                <p14:modId xmlns:p14="http://schemas.microsoft.com/office/powerpoint/2010/main" val="2953864263"/>
              </p:ext>
            </p:extLst>
          </p:nvPr>
        </p:nvGraphicFramePr>
        <p:xfrm>
          <a:off x="3465513" y="2295525"/>
          <a:ext cx="11672887" cy="4329113"/>
        </p:xfrm>
        <a:graphic>
          <a:graphicData uri="http://schemas.openxmlformats.org/drawingml/2006/chart">
            <c:chart xmlns:c="http://schemas.openxmlformats.org/drawingml/2006/chart" xmlns:r="http://schemas.openxmlformats.org/officeDocument/2006/relationships" r:id="rId2"/>
          </a:graphicData>
        </a:graphic>
      </p:graphicFrame>
      <p:sp>
        <p:nvSpPr>
          <p:cNvPr id="13" name="テキスト プレースホルダー 12"/>
          <p:cNvSpPr>
            <a:spLocks noGrp="1"/>
          </p:cNvSpPr>
          <p:nvPr>
            <p:ph type="body" sz="quarter" idx="28"/>
          </p:nvPr>
        </p:nvSpPr>
        <p:spPr/>
        <p:txBody>
          <a:bodyPr/>
          <a:lstStyle/>
          <a:p>
            <a:r>
              <a:rPr lang="en-US" dirty="0"/>
              <a:t>Female Customers</a:t>
            </a:r>
          </a:p>
        </p:txBody>
      </p:sp>
      <p:sp>
        <p:nvSpPr>
          <p:cNvPr id="14" name="テキスト プレースホルダー 13"/>
          <p:cNvSpPr>
            <a:spLocks noGrp="1"/>
          </p:cNvSpPr>
          <p:nvPr>
            <p:ph type="body" sz="quarter" idx="29"/>
          </p:nvPr>
        </p:nvSpPr>
        <p:spPr/>
        <p:txBody>
          <a:bodyPr/>
          <a:lstStyle/>
          <a:p>
            <a:r>
              <a:rPr lang="en-US" dirty="0"/>
              <a:t>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endParaRPr lang="en-US" dirty="0"/>
          </a:p>
          <a:p>
            <a:endParaRPr lang="en-US" dirty="0"/>
          </a:p>
        </p:txBody>
      </p:sp>
    </p:spTree>
    <p:extLst>
      <p:ext uri="{BB962C8B-B14F-4D97-AF65-F5344CB8AC3E}">
        <p14:creationId xmlns:p14="http://schemas.microsoft.com/office/powerpoint/2010/main" val="385931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図プレースホルダー 8"/>
          <p:cNvSpPr>
            <a:spLocks noGrp="1"/>
          </p:cNvSpPr>
          <p:nvPr>
            <p:ph type="pic" sz="quarter" idx="11"/>
          </p:nvPr>
        </p:nvSpPr>
        <p:spPr/>
      </p:sp>
      <p:sp>
        <p:nvSpPr>
          <p:cNvPr id="4" name="タイトル 3"/>
          <p:cNvSpPr>
            <a:spLocks noGrp="1"/>
          </p:cNvSpPr>
          <p:nvPr>
            <p:ph type="ctrTitle"/>
          </p:nvPr>
        </p:nvSpPr>
        <p:spPr>
          <a:prstGeom prst="rect">
            <a:avLst/>
          </a:prstGeom>
        </p:spPr>
        <p:txBody>
          <a:bodyPr/>
          <a:lstStyle/>
          <a:p>
            <a:r>
              <a:rPr lang="en-US" dirty="0"/>
              <a:t>Make It Possible With Us!</a:t>
            </a:r>
          </a:p>
        </p:txBody>
      </p:sp>
      <p:sp>
        <p:nvSpPr>
          <p:cNvPr id="5" name="サブタイトル 4"/>
          <p:cNvSpPr>
            <a:spLocks noGrp="1"/>
          </p:cNvSpPr>
          <p:nvPr>
            <p:ph type="subTitle" idx="1"/>
          </p:nvPr>
        </p:nvSpPr>
        <p:spPr>
          <a:prstGeom prst="rect">
            <a:avLst/>
          </a:prstGeom>
        </p:spPr>
        <p:txBody>
          <a:bodyPr>
            <a:normAutofit/>
          </a:bodyPr>
          <a:lstStyle/>
          <a:p>
            <a:r>
              <a:rPr lang="da-DK" dirty="0"/>
              <a:t>At vero eos et accusamus et iusto odio dignissimos ducimus, qui blanditiis praesentium voluptatum deleniti atque corrupti, quos dolores et quas molestias excepturi sint</a:t>
            </a:r>
            <a:endParaRPr lang="en-US" dirty="0"/>
          </a:p>
        </p:txBody>
      </p:sp>
      <p:cxnSp>
        <p:nvCxnSpPr>
          <p:cNvPr id="8" name="直線コネクタ 7"/>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図プレースホルダー 1"/>
          <p:cNvSpPr>
            <a:spLocks noGrp="1"/>
          </p:cNvSpPr>
          <p:nvPr>
            <p:ph type="pic" sz="quarter" idx="10"/>
          </p:nvPr>
        </p:nvSpPr>
        <p:spPr/>
      </p:sp>
    </p:spTree>
    <p:extLst>
      <p:ext uri="{BB962C8B-B14F-4D97-AF65-F5344CB8AC3E}">
        <p14:creationId xmlns:p14="http://schemas.microsoft.com/office/powerpoint/2010/main" val="107674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dirty="0"/>
              <a:t>Thank You!</a:t>
            </a:r>
          </a:p>
        </p:txBody>
      </p:sp>
      <p:sp>
        <p:nvSpPr>
          <p:cNvPr id="5" name="サブタイトル 4"/>
          <p:cNvSpPr>
            <a:spLocks noGrp="1"/>
          </p:cNvSpPr>
          <p:nvPr>
            <p:ph type="subTitle" idx="1"/>
          </p:nvPr>
        </p:nvSpPr>
        <p:spPr>
          <a:prstGeom prst="rect">
            <a:avLst/>
          </a:prstGeom>
        </p:spPr>
        <p:txBody>
          <a:bodyPr>
            <a:normAutofit/>
          </a:bodyPr>
          <a:lstStyle/>
          <a:p>
            <a:r>
              <a:rPr lang="en-US" dirty="0"/>
              <a:t>Any Questions?</a:t>
            </a:r>
          </a:p>
        </p:txBody>
      </p:sp>
    </p:spTree>
    <p:extLst>
      <p:ext uri="{BB962C8B-B14F-4D97-AF65-F5344CB8AC3E}">
        <p14:creationId xmlns:p14="http://schemas.microsoft.com/office/powerpoint/2010/main" val="159346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keTaxi2">
            <a:hlinkClick r:id="" action="ppaction://media"/>
            <a:extLst>
              <a:ext uri="{FF2B5EF4-FFF2-40B4-BE49-F238E27FC236}">
                <a16:creationId xmlns:a16="http://schemas.microsoft.com/office/drawing/2014/main" id="{20946B16-C0C7-43B8-A62E-3E2870C793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4" y="-1"/>
            <a:ext cx="18295144" cy="10282985"/>
          </a:xfrm>
          <a:prstGeom prst="rect">
            <a:avLst/>
          </a:prstGeom>
        </p:spPr>
      </p:pic>
    </p:spTree>
    <p:extLst>
      <p:ext uri="{BB962C8B-B14F-4D97-AF65-F5344CB8AC3E}">
        <p14:creationId xmlns:p14="http://schemas.microsoft.com/office/powerpoint/2010/main" val="424397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80908DE6-3159-48F4-9EB8-B911F4198B65}"/>
              </a:ext>
            </a:extLst>
          </p:cNvPr>
          <p:cNvSpPr txBox="1"/>
          <p:nvPr/>
        </p:nvSpPr>
        <p:spPr>
          <a:xfrm>
            <a:off x="7916800" y="3030285"/>
            <a:ext cx="9239085" cy="2123658"/>
          </a:xfrm>
          <a:prstGeom prst="rect">
            <a:avLst/>
          </a:prstGeom>
          <a:noFill/>
        </p:spPr>
        <p:txBody>
          <a:bodyPr wrap="square" rtlCol="0">
            <a:spAutoFit/>
          </a:bodyPr>
          <a:lstStyle/>
          <a:p>
            <a:r>
              <a:rPr lang="en-US" sz="4800" b="1" dirty="0">
                <a:solidFill>
                  <a:schemeClr val="tx1">
                    <a:lumMod val="75000"/>
                    <a:lumOff val="25000"/>
                  </a:schemeClr>
                </a:solidFill>
              </a:rPr>
              <a:t>Description</a:t>
            </a:r>
            <a:endParaRPr lang="en-US" sz="4800" dirty="0">
              <a:solidFill>
                <a:schemeClr val="tx1">
                  <a:lumMod val="75000"/>
                  <a:lumOff val="25000"/>
                </a:schemeClr>
              </a:solidFill>
            </a:endParaRPr>
          </a:p>
          <a:p>
            <a:r>
              <a:rPr lang="en-US" sz="2800" b="1" dirty="0"/>
              <a:t>Book a taxi very simply to your home, office or any other place of your choice directly from an application on your smartphone.</a:t>
            </a:r>
            <a:endParaRPr lang="en-US" sz="2800" dirty="0"/>
          </a:p>
        </p:txBody>
      </p:sp>
      <p:pic>
        <p:nvPicPr>
          <p:cNvPr id="31" name="Picture 30">
            <a:extLst>
              <a:ext uri="{FF2B5EF4-FFF2-40B4-BE49-F238E27FC236}">
                <a16:creationId xmlns:a16="http://schemas.microsoft.com/office/drawing/2014/main" id="{237B6499-29FF-45F1-8320-B0E64E796161}"/>
              </a:ext>
            </a:extLst>
          </p:cNvPr>
          <p:cNvPicPr>
            <a:picLocks noChangeAspect="1"/>
          </p:cNvPicPr>
          <p:nvPr/>
        </p:nvPicPr>
        <p:blipFill rotWithShape="1">
          <a:blip r:embed="rId2">
            <a:extLst>
              <a:ext uri="{28A0092B-C50C-407E-A947-70E740481C1C}">
                <a14:useLocalDpi xmlns:a14="http://schemas.microsoft.com/office/drawing/2010/main" val="0"/>
              </a:ext>
            </a:extLst>
          </a:blip>
          <a:srcRect l="3481" t="14527" r="10443" b="24262"/>
          <a:stretch/>
        </p:blipFill>
        <p:spPr>
          <a:xfrm>
            <a:off x="892628" y="1611086"/>
            <a:ext cx="6727372" cy="8164285"/>
          </a:xfrm>
          <a:prstGeom prst="rect">
            <a:avLst/>
          </a:prstGeom>
        </p:spPr>
      </p:pic>
      <p:pic>
        <p:nvPicPr>
          <p:cNvPr id="32" name="Picture 31">
            <a:extLst>
              <a:ext uri="{FF2B5EF4-FFF2-40B4-BE49-F238E27FC236}">
                <a16:creationId xmlns:a16="http://schemas.microsoft.com/office/drawing/2014/main" id="{D6FF173C-7EAD-453A-90F4-3B1DF8363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2711" y="747481"/>
            <a:ext cx="5519062" cy="1963512"/>
          </a:xfrm>
          <a:prstGeom prst="rect">
            <a:avLst/>
          </a:prstGeom>
        </p:spPr>
      </p:pic>
    </p:spTree>
    <p:extLst>
      <p:ext uri="{BB962C8B-B14F-4D97-AF65-F5344CB8AC3E}">
        <p14:creationId xmlns:p14="http://schemas.microsoft.com/office/powerpoint/2010/main" val="320783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slide(fromBottom)">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087C02FF-C4C5-400C-BDA2-D65FF3117B99}"/>
              </a:ext>
            </a:extLst>
          </p:cNvPr>
          <p:cNvSpPr txBox="1">
            <a:spLocks/>
          </p:cNvSpPr>
          <p:nvPr/>
        </p:nvSpPr>
        <p:spPr>
          <a:xfrm>
            <a:off x="3505200" y="534942"/>
            <a:ext cx="11277600" cy="707048"/>
          </a:xfrm>
          <a:prstGeom prst="rect">
            <a:avLst/>
          </a:prstGeom>
        </p:spPr>
        <p:txBody>
          <a:bodyPr anchor="b">
            <a:normAutofit lnSpcReduction="10000"/>
          </a:bodyPr>
          <a:lstStyle>
            <a:lvl1pPr algn="ctr" defTabSz="1371600" rtl="0" eaLnBrk="1" latinLnBrk="0" hangingPunct="1">
              <a:lnSpc>
                <a:spcPct val="100000"/>
              </a:lnSpc>
              <a:spcBef>
                <a:spcPct val="0"/>
              </a:spcBef>
              <a:buNone/>
              <a:defRPr sz="4400" kern="1200" baseline="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COMPANY DESCRIPTION</a:t>
            </a:r>
            <a:endParaRPr lang="en-US" dirty="0"/>
          </a:p>
        </p:txBody>
      </p:sp>
      <p:grpSp>
        <p:nvGrpSpPr>
          <p:cNvPr id="10" name="Group 29">
            <a:extLst>
              <a:ext uri="{FF2B5EF4-FFF2-40B4-BE49-F238E27FC236}">
                <a16:creationId xmlns:a16="http://schemas.microsoft.com/office/drawing/2014/main" id="{A200719A-AE0B-42FF-8ED3-148D1F2A5EA5}"/>
              </a:ext>
            </a:extLst>
          </p:cNvPr>
          <p:cNvGrpSpPr/>
          <p:nvPr/>
        </p:nvGrpSpPr>
        <p:grpSpPr>
          <a:xfrm>
            <a:off x="10555108" y="4694661"/>
            <a:ext cx="6745854" cy="1104920"/>
            <a:chOff x="798970" y="1690942"/>
            <a:chExt cx="1860430" cy="552460"/>
          </a:xfrm>
        </p:grpSpPr>
        <p:sp>
          <p:nvSpPr>
            <p:cNvPr id="11" name="Text Placeholder 3">
              <a:extLst>
                <a:ext uri="{FF2B5EF4-FFF2-40B4-BE49-F238E27FC236}">
                  <a16:creationId xmlns:a16="http://schemas.microsoft.com/office/drawing/2014/main" id="{62B07D4F-BA8E-45C5-942C-E69DF12B91BC}"/>
                </a:ext>
              </a:extLst>
            </p:cNvPr>
            <p:cNvSpPr txBox="1">
              <a:spLocks/>
            </p:cNvSpPr>
            <p:nvPr/>
          </p:nvSpPr>
          <p:spPr>
            <a:xfrm>
              <a:off x="798970" y="1690942"/>
              <a:ext cx="537582" cy="47397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828800">
                <a:spcBef>
                  <a:spcPct val="20000"/>
                </a:spcBef>
                <a:defRPr/>
              </a:pPr>
              <a:r>
                <a:rPr lang="en-US" sz="2800" b="1" dirty="0">
                  <a:solidFill>
                    <a:schemeClr val="accent1"/>
                  </a:solidFill>
                </a:rPr>
                <a:t>Main activity</a:t>
              </a:r>
            </a:p>
            <a:p>
              <a:pPr algn="l" defTabSz="1828800">
                <a:spcBef>
                  <a:spcPct val="20000"/>
                </a:spcBef>
                <a:defRPr/>
              </a:pPr>
              <a:endParaRPr lang="en-US" sz="2800" b="1" dirty="0">
                <a:solidFill>
                  <a:schemeClr val="accent1"/>
                </a:solidFill>
              </a:endParaRPr>
            </a:p>
          </p:txBody>
        </p:sp>
        <p:sp>
          <p:nvSpPr>
            <p:cNvPr id="12" name="Text Placeholder 3">
              <a:extLst>
                <a:ext uri="{FF2B5EF4-FFF2-40B4-BE49-F238E27FC236}">
                  <a16:creationId xmlns:a16="http://schemas.microsoft.com/office/drawing/2014/main" id="{34795D01-25BE-4C8F-B88F-5EA69DFDF197}"/>
                </a:ext>
              </a:extLst>
            </p:cNvPr>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2000" b="1" dirty="0">
                  <a:solidFill>
                    <a:schemeClr val="tx2">
                      <a:lumMod val="50000"/>
                      <a:lumOff val="50000"/>
                    </a:schemeClr>
                  </a:solidFill>
                </a:rPr>
                <a:t>The bringing of taxi users into contact with drivers via a mobile application that manages the entire service.</a:t>
              </a:r>
            </a:p>
          </p:txBody>
        </p:sp>
      </p:grpSp>
      <p:grpSp>
        <p:nvGrpSpPr>
          <p:cNvPr id="13" name="Group 29">
            <a:extLst>
              <a:ext uri="{FF2B5EF4-FFF2-40B4-BE49-F238E27FC236}">
                <a16:creationId xmlns:a16="http://schemas.microsoft.com/office/drawing/2014/main" id="{A42639D4-38FE-4573-9AD4-64287450816F}"/>
              </a:ext>
            </a:extLst>
          </p:cNvPr>
          <p:cNvGrpSpPr/>
          <p:nvPr/>
        </p:nvGrpSpPr>
        <p:grpSpPr>
          <a:xfrm>
            <a:off x="10555108" y="6072793"/>
            <a:ext cx="6745854" cy="769446"/>
            <a:chOff x="798970" y="1704791"/>
            <a:chExt cx="1860430" cy="384723"/>
          </a:xfrm>
        </p:grpSpPr>
        <p:sp>
          <p:nvSpPr>
            <p:cNvPr id="14" name="Text Placeholder 3">
              <a:extLst>
                <a:ext uri="{FF2B5EF4-FFF2-40B4-BE49-F238E27FC236}">
                  <a16:creationId xmlns:a16="http://schemas.microsoft.com/office/drawing/2014/main" id="{662C225E-B704-4CCC-A6AE-CF6AA9FF76B2}"/>
                </a:ext>
              </a:extLst>
            </p:cNvPr>
            <p:cNvSpPr txBox="1">
              <a:spLocks/>
            </p:cNvSpPr>
            <p:nvPr/>
          </p:nvSpPr>
          <p:spPr>
            <a:xfrm>
              <a:off x="798970" y="1704791"/>
              <a:ext cx="46861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828800">
                <a:spcBef>
                  <a:spcPct val="20000"/>
                </a:spcBef>
                <a:defRPr/>
              </a:pPr>
              <a:r>
                <a:rPr lang="fr-FR" sz="2800" b="1" dirty="0">
                  <a:solidFill>
                    <a:schemeClr val="accent2"/>
                  </a:solidFill>
                </a:rPr>
                <a:t>Head office</a:t>
              </a:r>
              <a:endParaRPr lang="en-US" sz="2800" b="1" dirty="0">
                <a:solidFill>
                  <a:schemeClr val="accent2"/>
                </a:solidFill>
              </a:endParaRPr>
            </a:p>
          </p:txBody>
        </p:sp>
        <p:sp>
          <p:nvSpPr>
            <p:cNvPr id="15" name="Text Placeholder 3">
              <a:extLst>
                <a:ext uri="{FF2B5EF4-FFF2-40B4-BE49-F238E27FC236}">
                  <a16:creationId xmlns:a16="http://schemas.microsoft.com/office/drawing/2014/main" id="{715B95A3-2C1B-471B-B92C-2F36ACA19E4A}"/>
                </a:ext>
              </a:extLst>
            </p:cNvPr>
            <p:cNvSpPr txBox="1">
              <a:spLocks/>
            </p:cNvSpPr>
            <p:nvPr/>
          </p:nvSpPr>
          <p:spPr>
            <a:xfrm>
              <a:off x="798970" y="1935625"/>
              <a:ext cx="1860430" cy="15388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fr-FR" sz="2000" b="1" dirty="0">
                  <a:solidFill>
                    <a:schemeClr val="tx2">
                      <a:lumMod val="50000"/>
                      <a:lumOff val="50000"/>
                    </a:schemeClr>
                  </a:solidFill>
                </a:rPr>
                <a:t>Mohammedia</a:t>
              </a:r>
              <a:endParaRPr lang="en-US" sz="2000" b="1" dirty="0">
                <a:solidFill>
                  <a:schemeClr val="tx2">
                    <a:lumMod val="50000"/>
                    <a:lumOff val="50000"/>
                  </a:schemeClr>
                </a:solidFill>
              </a:endParaRPr>
            </a:p>
          </p:txBody>
        </p:sp>
      </p:grpSp>
      <p:grpSp>
        <p:nvGrpSpPr>
          <p:cNvPr id="16" name="Group 29">
            <a:extLst>
              <a:ext uri="{FF2B5EF4-FFF2-40B4-BE49-F238E27FC236}">
                <a16:creationId xmlns:a16="http://schemas.microsoft.com/office/drawing/2014/main" id="{C0F30A58-43E4-4EBD-BD19-BF31D1DB4497}"/>
              </a:ext>
            </a:extLst>
          </p:cNvPr>
          <p:cNvGrpSpPr/>
          <p:nvPr/>
        </p:nvGrpSpPr>
        <p:grpSpPr>
          <a:xfrm>
            <a:off x="10555108" y="7357681"/>
            <a:ext cx="6745854" cy="947952"/>
            <a:chOff x="798970" y="1704791"/>
            <a:chExt cx="1860430" cy="473976"/>
          </a:xfrm>
        </p:grpSpPr>
        <p:sp>
          <p:nvSpPr>
            <p:cNvPr id="17" name="Text Placeholder 3">
              <a:extLst>
                <a:ext uri="{FF2B5EF4-FFF2-40B4-BE49-F238E27FC236}">
                  <a16:creationId xmlns:a16="http://schemas.microsoft.com/office/drawing/2014/main" id="{5A95F920-108F-4800-8271-948425874BCC}"/>
                </a:ext>
              </a:extLst>
            </p:cNvPr>
            <p:cNvSpPr txBox="1">
              <a:spLocks/>
            </p:cNvSpPr>
            <p:nvPr/>
          </p:nvSpPr>
          <p:spPr>
            <a:xfrm>
              <a:off x="798970" y="1704791"/>
              <a:ext cx="566141" cy="47397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828800">
                <a:spcBef>
                  <a:spcPct val="20000"/>
                </a:spcBef>
                <a:defRPr/>
              </a:pPr>
              <a:r>
                <a:rPr lang="fr-FR" sz="2800" b="1" dirty="0">
                  <a:solidFill>
                    <a:schemeClr val="accent3"/>
                  </a:solidFill>
                </a:rPr>
                <a:t>Creation Date</a:t>
              </a:r>
              <a:endParaRPr lang="en-US" sz="2800" b="1" dirty="0">
                <a:solidFill>
                  <a:schemeClr val="accent3"/>
                </a:solidFill>
              </a:endParaRPr>
            </a:p>
            <a:p>
              <a:pPr algn="l" defTabSz="1828800">
                <a:spcBef>
                  <a:spcPct val="20000"/>
                </a:spcBef>
                <a:defRPr/>
              </a:pPr>
              <a:r>
                <a:rPr lang="fr-FR" sz="2800" b="1" dirty="0">
                  <a:solidFill>
                    <a:schemeClr val="accent3"/>
                  </a:solidFill>
                </a:rPr>
                <a:t> </a:t>
              </a:r>
              <a:endParaRPr lang="en-US" sz="2800" b="1" dirty="0">
                <a:solidFill>
                  <a:schemeClr val="accent3"/>
                </a:solidFill>
              </a:endParaRPr>
            </a:p>
          </p:txBody>
        </p:sp>
        <p:sp>
          <p:nvSpPr>
            <p:cNvPr id="18" name="Text Placeholder 3">
              <a:extLst>
                <a:ext uri="{FF2B5EF4-FFF2-40B4-BE49-F238E27FC236}">
                  <a16:creationId xmlns:a16="http://schemas.microsoft.com/office/drawing/2014/main" id="{4551FCDC-8282-492B-ADEB-7C76DEC72A29}"/>
                </a:ext>
              </a:extLst>
            </p:cNvPr>
            <p:cNvSpPr txBox="1">
              <a:spLocks/>
            </p:cNvSpPr>
            <p:nvPr/>
          </p:nvSpPr>
          <p:spPr>
            <a:xfrm>
              <a:off x="798970" y="1935625"/>
              <a:ext cx="1860430" cy="15388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fr-FR" sz="2000" b="1" dirty="0">
                  <a:solidFill>
                    <a:schemeClr val="tx2">
                      <a:lumMod val="50000"/>
                      <a:lumOff val="50000"/>
                    </a:schemeClr>
                  </a:solidFill>
                </a:rPr>
                <a:t>80 000 DH</a:t>
              </a:r>
              <a:endParaRPr lang="en-US" sz="2000" b="1" dirty="0">
                <a:solidFill>
                  <a:schemeClr val="tx2">
                    <a:lumMod val="50000"/>
                    <a:lumOff val="50000"/>
                  </a:schemeClr>
                </a:solidFill>
              </a:endParaRPr>
            </a:p>
          </p:txBody>
        </p:sp>
      </p:grpSp>
      <p:sp>
        <p:nvSpPr>
          <p:cNvPr id="19" name="Oval 18">
            <a:extLst>
              <a:ext uri="{FF2B5EF4-FFF2-40B4-BE49-F238E27FC236}">
                <a16:creationId xmlns:a16="http://schemas.microsoft.com/office/drawing/2014/main" id="{AA709195-C594-40EF-A01C-2E4AA91F62FD}"/>
              </a:ext>
            </a:extLst>
          </p:cNvPr>
          <p:cNvSpPr>
            <a:spLocks noChangeAspect="1"/>
          </p:cNvSpPr>
          <p:nvPr/>
        </p:nvSpPr>
        <p:spPr>
          <a:xfrm>
            <a:off x="9245713" y="4920722"/>
            <a:ext cx="1158076" cy="1124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5400" b="1" dirty="0">
              <a:solidFill>
                <a:schemeClr val="bg1"/>
              </a:solidFill>
              <a:latin typeface="FontAwesome" pitchFamily="2" charset="0"/>
            </a:endParaRPr>
          </a:p>
        </p:txBody>
      </p:sp>
      <p:sp>
        <p:nvSpPr>
          <p:cNvPr id="20" name="Oval 19">
            <a:extLst>
              <a:ext uri="{FF2B5EF4-FFF2-40B4-BE49-F238E27FC236}">
                <a16:creationId xmlns:a16="http://schemas.microsoft.com/office/drawing/2014/main" id="{8A6B7E43-C76C-403C-9135-6CEF35EC38E2}"/>
              </a:ext>
            </a:extLst>
          </p:cNvPr>
          <p:cNvSpPr>
            <a:spLocks noChangeAspect="1"/>
          </p:cNvSpPr>
          <p:nvPr/>
        </p:nvSpPr>
        <p:spPr>
          <a:xfrm>
            <a:off x="9245713" y="6241732"/>
            <a:ext cx="1158076" cy="11249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FontAwesome" pitchFamily="2" charset="0"/>
            </a:endParaRPr>
          </a:p>
        </p:txBody>
      </p:sp>
      <p:sp>
        <p:nvSpPr>
          <p:cNvPr id="21" name="Oval 20">
            <a:extLst>
              <a:ext uri="{FF2B5EF4-FFF2-40B4-BE49-F238E27FC236}">
                <a16:creationId xmlns:a16="http://schemas.microsoft.com/office/drawing/2014/main" id="{752A4596-E64F-4799-86B8-A4835722D4DC}"/>
              </a:ext>
            </a:extLst>
          </p:cNvPr>
          <p:cNvSpPr>
            <a:spLocks noChangeAspect="1"/>
          </p:cNvSpPr>
          <p:nvPr/>
        </p:nvSpPr>
        <p:spPr>
          <a:xfrm>
            <a:off x="9245713" y="7541702"/>
            <a:ext cx="1158076" cy="11249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FontAwesome" pitchFamily="2" charset="0"/>
            </a:endParaRPr>
          </a:p>
        </p:txBody>
      </p:sp>
      <p:pic>
        <p:nvPicPr>
          <p:cNvPr id="22" name="Picture 21">
            <a:extLst>
              <a:ext uri="{FF2B5EF4-FFF2-40B4-BE49-F238E27FC236}">
                <a16:creationId xmlns:a16="http://schemas.microsoft.com/office/drawing/2014/main" id="{6EE1E3D8-1F96-49F5-9BA1-8789D67B56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17897" y="5076328"/>
            <a:ext cx="813707" cy="813707"/>
          </a:xfrm>
          <a:prstGeom prst="rect">
            <a:avLst/>
          </a:prstGeom>
        </p:spPr>
      </p:pic>
      <p:pic>
        <p:nvPicPr>
          <p:cNvPr id="23" name="Picture 22">
            <a:extLst>
              <a:ext uri="{FF2B5EF4-FFF2-40B4-BE49-F238E27FC236}">
                <a16:creationId xmlns:a16="http://schemas.microsoft.com/office/drawing/2014/main" id="{7EA42CFB-A00C-40A0-849D-F812A6C4F931}"/>
              </a:ext>
            </a:extLst>
          </p:cNvPr>
          <p:cNvPicPr>
            <a:picLocks noChangeAspect="1"/>
          </p:cNvPicPr>
          <p:nvPr/>
        </p:nvPicPr>
        <p:blipFill>
          <a:blip r:embed="rId3">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030979" y="6176105"/>
            <a:ext cx="1587541" cy="1056436"/>
          </a:xfrm>
          <a:prstGeom prst="rect">
            <a:avLst/>
          </a:prstGeom>
        </p:spPr>
      </p:pic>
      <p:pic>
        <p:nvPicPr>
          <p:cNvPr id="25" name="Picture 24">
            <a:extLst>
              <a:ext uri="{FF2B5EF4-FFF2-40B4-BE49-F238E27FC236}">
                <a16:creationId xmlns:a16="http://schemas.microsoft.com/office/drawing/2014/main" id="{C22A66FB-55D4-4933-BA02-9DDA6EB19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78811">
            <a:off x="669424" y="4372391"/>
            <a:ext cx="7372521" cy="2622916"/>
          </a:xfrm>
          <a:prstGeom prst="rect">
            <a:avLst/>
          </a:prstGeom>
        </p:spPr>
      </p:pic>
      <p:grpSp>
        <p:nvGrpSpPr>
          <p:cNvPr id="56" name="Group 29">
            <a:extLst>
              <a:ext uri="{FF2B5EF4-FFF2-40B4-BE49-F238E27FC236}">
                <a16:creationId xmlns:a16="http://schemas.microsoft.com/office/drawing/2014/main" id="{52026DD3-5BC2-4F89-B450-DB8602EAF6DE}"/>
              </a:ext>
            </a:extLst>
          </p:cNvPr>
          <p:cNvGrpSpPr/>
          <p:nvPr/>
        </p:nvGrpSpPr>
        <p:grpSpPr>
          <a:xfrm>
            <a:off x="10555108" y="3424768"/>
            <a:ext cx="6745854" cy="947952"/>
            <a:chOff x="798970" y="1690942"/>
            <a:chExt cx="1860430" cy="473976"/>
          </a:xfrm>
        </p:grpSpPr>
        <p:sp>
          <p:nvSpPr>
            <p:cNvPr id="57" name="Text Placeholder 3">
              <a:extLst>
                <a:ext uri="{FF2B5EF4-FFF2-40B4-BE49-F238E27FC236}">
                  <a16:creationId xmlns:a16="http://schemas.microsoft.com/office/drawing/2014/main" id="{2A00EB30-C3C3-41F6-B1F9-0572F7114CDE}"/>
                </a:ext>
              </a:extLst>
            </p:cNvPr>
            <p:cNvSpPr txBox="1">
              <a:spLocks/>
            </p:cNvSpPr>
            <p:nvPr/>
          </p:nvSpPr>
          <p:spPr>
            <a:xfrm>
              <a:off x="798970" y="1690942"/>
              <a:ext cx="431816" cy="47397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828800">
                <a:spcBef>
                  <a:spcPct val="20000"/>
                </a:spcBef>
                <a:defRPr/>
              </a:pPr>
              <a:r>
                <a:rPr lang="fr-FR" sz="2800" b="1" dirty="0">
                  <a:solidFill>
                    <a:srgbClr val="EDAF4E"/>
                  </a:solidFill>
                </a:rPr>
                <a:t>Legal</a:t>
              </a:r>
              <a:r>
                <a:rPr lang="fr-FR" sz="2800" b="1" dirty="0">
                  <a:solidFill>
                    <a:schemeClr val="accent1"/>
                  </a:solidFill>
                </a:rPr>
                <a:t> </a:t>
              </a:r>
              <a:r>
                <a:rPr lang="fr-FR" sz="2800" b="1" dirty="0" err="1">
                  <a:solidFill>
                    <a:srgbClr val="EDAF4E"/>
                  </a:solidFill>
                </a:rPr>
                <a:t>form</a:t>
              </a:r>
              <a:endParaRPr lang="en-US" sz="2800" b="1" dirty="0">
                <a:solidFill>
                  <a:srgbClr val="EDAF4E"/>
                </a:solidFill>
              </a:endParaRPr>
            </a:p>
            <a:p>
              <a:pPr algn="l" defTabSz="1828800">
                <a:spcBef>
                  <a:spcPct val="20000"/>
                </a:spcBef>
                <a:defRPr/>
              </a:pPr>
              <a:endParaRPr lang="en-US" sz="2800" b="1" dirty="0">
                <a:solidFill>
                  <a:schemeClr val="accent1"/>
                </a:solidFill>
              </a:endParaRPr>
            </a:p>
          </p:txBody>
        </p:sp>
        <p:sp>
          <p:nvSpPr>
            <p:cNvPr id="58" name="Text Placeholder 3">
              <a:extLst>
                <a:ext uri="{FF2B5EF4-FFF2-40B4-BE49-F238E27FC236}">
                  <a16:creationId xmlns:a16="http://schemas.microsoft.com/office/drawing/2014/main" id="{00ADA6B6-9B33-4CBE-BDBF-F3C64D144BFC}"/>
                </a:ext>
              </a:extLst>
            </p:cNvPr>
            <p:cNvSpPr txBox="1">
              <a:spLocks/>
            </p:cNvSpPr>
            <p:nvPr/>
          </p:nvSpPr>
          <p:spPr>
            <a:xfrm>
              <a:off x="798970" y="1935625"/>
              <a:ext cx="1860430" cy="15388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2000" b="1" dirty="0">
                  <a:solidFill>
                    <a:schemeClr val="tx2">
                      <a:lumMod val="50000"/>
                      <a:lumOff val="50000"/>
                    </a:schemeClr>
                  </a:solidFill>
                </a:rPr>
                <a:t>Limited Liability Company</a:t>
              </a:r>
            </a:p>
          </p:txBody>
        </p:sp>
      </p:grpSp>
      <p:grpSp>
        <p:nvGrpSpPr>
          <p:cNvPr id="59" name="Group 29">
            <a:extLst>
              <a:ext uri="{FF2B5EF4-FFF2-40B4-BE49-F238E27FC236}">
                <a16:creationId xmlns:a16="http://schemas.microsoft.com/office/drawing/2014/main" id="{9A3B8769-DCA3-4885-B552-A38B9BEF779F}"/>
              </a:ext>
            </a:extLst>
          </p:cNvPr>
          <p:cNvGrpSpPr/>
          <p:nvPr/>
        </p:nvGrpSpPr>
        <p:grpSpPr>
          <a:xfrm>
            <a:off x="10555108" y="8800648"/>
            <a:ext cx="6745854" cy="769446"/>
            <a:chOff x="798970" y="1704791"/>
            <a:chExt cx="1860430" cy="384723"/>
          </a:xfrm>
        </p:grpSpPr>
        <p:sp>
          <p:nvSpPr>
            <p:cNvPr id="60" name="Text Placeholder 3">
              <a:extLst>
                <a:ext uri="{FF2B5EF4-FFF2-40B4-BE49-F238E27FC236}">
                  <a16:creationId xmlns:a16="http://schemas.microsoft.com/office/drawing/2014/main" id="{70795474-D821-4EA7-A7B3-323CF87B6DA7}"/>
                </a:ext>
              </a:extLst>
            </p:cNvPr>
            <p:cNvSpPr txBox="1">
              <a:spLocks/>
            </p:cNvSpPr>
            <p:nvPr/>
          </p:nvSpPr>
          <p:spPr>
            <a:xfrm>
              <a:off x="798970" y="1704791"/>
              <a:ext cx="53004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828800">
                <a:spcBef>
                  <a:spcPct val="20000"/>
                </a:spcBef>
                <a:defRPr/>
              </a:pPr>
              <a:r>
                <a:rPr lang="fr-FR" sz="2800" b="1" dirty="0">
                  <a:solidFill>
                    <a:srgbClr val="6699FF"/>
                  </a:solidFill>
                </a:rPr>
                <a:t>Share capital</a:t>
              </a:r>
              <a:endParaRPr lang="en-US" sz="2800" b="1" dirty="0">
                <a:solidFill>
                  <a:srgbClr val="6699FF"/>
                </a:solidFill>
              </a:endParaRPr>
            </a:p>
          </p:txBody>
        </p:sp>
        <p:sp>
          <p:nvSpPr>
            <p:cNvPr id="61" name="Text Placeholder 3">
              <a:extLst>
                <a:ext uri="{FF2B5EF4-FFF2-40B4-BE49-F238E27FC236}">
                  <a16:creationId xmlns:a16="http://schemas.microsoft.com/office/drawing/2014/main" id="{34B6781D-5257-4DBD-824B-33984C08478D}"/>
                </a:ext>
              </a:extLst>
            </p:cNvPr>
            <p:cNvSpPr txBox="1">
              <a:spLocks/>
            </p:cNvSpPr>
            <p:nvPr/>
          </p:nvSpPr>
          <p:spPr>
            <a:xfrm>
              <a:off x="798970" y="1935625"/>
              <a:ext cx="1860430" cy="15388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fr-FR" sz="2000" b="1" dirty="0">
                  <a:solidFill>
                    <a:schemeClr val="tx2">
                      <a:lumMod val="50000"/>
                      <a:lumOff val="50000"/>
                    </a:schemeClr>
                  </a:solidFill>
                </a:rPr>
                <a:t>30/03/2018</a:t>
              </a:r>
              <a:endParaRPr lang="en-US" sz="2000" b="1" dirty="0">
                <a:solidFill>
                  <a:schemeClr val="tx2">
                    <a:lumMod val="50000"/>
                    <a:lumOff val="50000"/>
                  </a:schemeClr>
                </a:solidFill>
              </a:endParaRPr>
            </a:p>
          </p:txBody>
        </p:sp>
      </p:grpSp>
      <p:grpSp>
        <p:nvGrpSpPr>
          <p:cNvPr id="62" name="Group 29">
            <a:extLst>
              <a:ext uri="{FF2B5EF4-FFF2-40B4-BE49-F238E27FC236}">
                <a16:creationId xmlns:a16="http://schemas.microsoft.com/office/drawing/2014/main" id="{F3AB919A-8C4E-4172-9860-05C25179FC57}"/>
              </a:ext>
            </a:extLst>
          </p:cNvPr>
          <p:cNvGrpSpPr/>
          <p:nvPr/>
        </p:nvGrpSpPr>
        <p:grpSpPr>
          <a:xfrm>
            <a:off x="10555108" y="2181164"/>
            <a:ext cx="6745854" cy="769446"/>
            <a:chOff x="798970" y="1704791"/>
            <a:chExt cx="1860430" cy="384723"/>
          </a:xfrm>
        </p:grpSpPr>
        <p:sp>
          <p:nvSpPr>
            <p:cNvPr id="63" name="Text Placeholder 3">
              <a:extLst>
                <a:ext uri="{FF2B5EF4-FFF2-40B4-BE49-F238E27FC236}">
                  <a16:creationId xmlns:a16="http://schemas.microsoft.com/office/drawing/2014/main" id="{12FC9F32-1526-4154-B456-C46301141452}"/>
                </a:ext>
              </a:extLst>
            </p:cNvPr>
            <p:cNvSpPr txBox="1">
              <a:spLocks/>
            </p:cNvSpPr>
            <p:nvPr/>
          </p:nvSpPr>
          <p:spPr>
            <a:xfrm>
              <a:off x="798970" y="1704791"/>
              <a:ext cx="58927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828800">
                <a:spcBef>
                  <a:spcPct val="20000"/>
                </a:spcBef>
                <a:defRPr/>
              </a:pPr>
              <a:r>
                <a:rPr lang="en-US" sz="2800" b="1" dirty="0">
                  <a:solidFill>
                    <a:srgbClr val="BFBFBF"/>
                  </a:solidFill>
                </a:rPr>
                <a:t>Denomination</a:t>
              </a:r>
            </a:p>
          </p:txBody>
        </p:sp>
        <p:sp>
          <p:nvSpPr>
            <p:cNvPr id="64" name="Text Placeholder 3">
              <a:extLst>
                <a:ext uri="{FF2B5EF4-FFF2-40B4-BE49-F238E27FC236}">
                  <a16:creationId xmlns:a16="http://schemas.microsoft.com/office/drawing/2014/main" id="{D10045A6-8F52-4AAA-B146-3DF65F782A87}"/>
                </a:ext>
              </a:extLst>
            </p:cNvPr>
            <p:cNvSpPr txBox="1">
              <a:spLocks/>
            </p:cNvSpPr>
            <p:nvPr/>
          </p:nvSpPr>
          <p:spPr>
            <a:xfrm>
              <a:off x="798970" y="1935625"/>
              <a:ext cx="1860430" cy="15388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fr-FR" sz="2000" b="1" dirty="0" err="1">
                  <a:solidFill>
                    <a:schemeClr val="tx2">
                      <a:lumMod val="50000"/>
                      <a:lumOff val="50000"/>
                    </a:schemeClr>
                  </a:solidFill>
                </a:rPr>
                <a:t>TakeTaxi</a:t>
              </a:r>
              <a:endParaRPr lang="en-US" sz="2000" b="1" dirty="0">
                <a:solidFill>
                  <a:schemeClr val="tx2">
                    <a:lumMod val="50000"/>
                    <a:lumOff val="50000"/>
                  </a:schemeClr>
                </a:solidFill>
              </a:endParaRPr>
            </a:p>
          </p:txBody>
        </p:sp>
      </p:grpSp>
      <p:sp>
        <p:nvSpPr>
          <p:cNvPr id="66" name="Oval 65">
            <a:extLst>
              <a:ext uri="{FF2B5EF4-FFF2-40B4-BE49-F238E27FC236}">
                <a16:creationId xmlns:a16="http://schemas.microsoft.com/office/drawing/2014/main" id="{1130BCDB-63E7-4F2E-803E-3D32A2ADDAD1}"/>
              </a:ext>
            </a:extLst>
          </p:cNvPr>
          <p:cNvSpPr>
            <a:spLocks noChangeAspect="1"/>
          </p:cNvSpPr>
          <p:nvPr/>
        </p:nvSpPr>
        <p:spPr>
          <a:xfrm>
            <a:off x="9245713" y="2365185"/>
            <a:ext cx="1158076" cy="11249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FontAwesome" pitchFamily="2" charset="0"/>
            </a:endParaRPr>
          </a:p>
        </p:txBody>
      </p:sp>
      <p:sp>
        <p:nvSpPr>
          <p:cNvPr id="70" name="Oval 69">
            <a:extLst>
              <a:ext uri="{FF2B5EF4-FFF2-40B4-BE49-F238E27FC236}">
                <a16:creationId xmlns:a16="http://schemas.microsoft.com/office/drawing/2014/main" id="{0A334883-7BDB-44EE-8D67-7F09D4CBD4D9}"/>
              </a:ext>
            </a:extLst>
          </p:cNvPr>
          <p:cNvSpPr>
            <a:spLocks noChangeAspect="1"/>
          </p:cNvSpPr>
          <p:nvPr/>
        </p:nvSpPr>
        <p:spPr>
          <a:xfrm>
            <a:off x="9245713" y="8948547"/>
            <a:ext cx="1158076" cy="1124924"/>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FontAwesome" pitchFamily="2" charset="0"/>
            </a:endParaRPr>
          </a:p>
        </p:txBody>
      </p:sp>
      <p:pic>
        <p:nvPicPr>
          <p:cNvPr id="72" name="Picture 71">
            <a:extLst>
              <a:ext uri="{FF2B5EF4-FFF2-40B4-BE49-F238E27FC236}">
                <a16:creationId xmlns:a16="http://schemas.microsoft.com/office/drawing/2014/main" id="{AD176AEC-6A52-4DD2-A114-0A19A2D331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5713" y="3608293"/>
            <a:ext cx="1158076" cy="1158076"/>
          </a:xfrm>
          <a:prstGeom prst="rect">
            <a:avLst/>
          </a:prstGeom>
        </p:spPr>
      </p:pic>
      <p:pic>
        <p:nvPicPr>
          <p:cNvPr id="74" name="Picture 73">
            <a:extLst>
              <a:ext uri="{FF2B5EF4-FFF2-40B4-BE49-F238E27FC236}">
                <a16:creationId xmlns:a16="http://schemas.microsoft.com/office/drawing/2014/main" id="{EAD1561C-9689-4E47-B025-50A08E06A3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5004" y="7762681"/>
            <a:ext cx="728892" cy="728892"/>
          </a:xfrm>
          <a:prstGeom prst="rect">
            <a:avLst/>
          </a:prstGeom>
        </p:spPr>
      </p:pic>
      <p:pic>
        <p:nvPicPr>
          <p:cNvPr id="76" name="Picture 75">
            <a:extLst>
              <a:ext uri="{FF2B5EF4-FFF2-40B4-BE49-F238E27FC236}">
                <a16:creationId xmlns:a16="http://schemas.microsoft.com/office/drawing/2014/main" id="{2EAADCE3-55D8-44D9-8E8C-7C0AF3A7D0E2}"/>
              </a:ext>
            </a:extLst>
          </p:cNvPr>
          <p:cNvPicPr>
            <a:picLocks noChangeAspect="1"/>
          </p:cNvPicPr>
          <p:nvPr/>
        </p:nvPicPr>
        <p:blipFill rotWithShape="1">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rcRect l="22250" t="9046" r="21885" b="33504"/>
          <a:stretch/>
        </p:blipFill>
        <p:spPr>
          <a:xfrm>
            <a:off x="9249718" y="2322745"/>
            <a:ext cx="1154071" cy="947952"/>
          </a:xfrm>
          <a:prstGeom prst="rect">
            <a:avLst/>
          </a:prstGeom>
        </p:spPr>
      </p:pic>
      <p:pic>
        <p:nvPicPr>
          <p:cNvPr id="77" name="Picture 76">
            <a:extLst>
              <a:ext uri="{FF2B5EF4-FFF2-40B4-BE49-F238E27FC236}">
                <a16:creationId xmlns:a16="http://schemas.microsoft.com/office/drawing/2014/main" id="{16847658-1987-4483-90E1-9549DEBDAA89}"/>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3306" y="9120818"/>
            <a:ext cx="962885" cy="643207"/>
          </a:xfrm>
          <a:prstGeom prst="rect">
            <a:avLst/>
          </a:prstGeom>
        </p:spPr>
      </p:pic>
    </p:spTree>
    <p:extLst>
      <p:ext uri="{BB962C8B-B14F-4D97-AF65-F5344CB8AC3E}">
        <p14:creationId xmlns:p14="http://schemas.microsoft.com/office/powerpoint/2010/main" val="42582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2" accel="50000" decel="5000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fill="hold"/>
                                        <p:tgtEl>
                                          <p:spTgt spid="56"/>
                                        </p:tgtEl>
                                        <p:attrNameLst>
                                          <p:attrName>ppt_x</p:attrName>
                                        </p:attrNameLst>
                                      </p:cBhvr>
                                      <p:tavLst>
                                        <p:tav tm="0">
                                          <p:val>
                                            <p:strVal val="1+#ppt_w/2"/>
                                          </p:val>
                                        </p:tav>
                                        <p:tav tm="100000">
                                          <p:val>
                                            <p:strVal val="#ppt_x"/>
                                          </p:val>
                                        </p:tav>
                                      </p:tavLst>
                                    </p:anim>
                                    <p:anim calcmode="lin" valueType="num">
                                      <p:cBhvr additive="base">
                                        <p:cTn id="34" dur="5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accel="50000" decel="5000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1+#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additive="base">
                                        <p:cTn id="42" dur="500" fill="hold"/>
                                        <p:tgtEl>
                                          <p:spTgt spid="66"/>
                                        </p:tgtEl>
                                        <p:attrNameLst>
                                          <p:attrName>ppt_x</p:attrName>
                                        </p:attrNameLst>
                                      </p:cBhvr>
                                      <p:tavLst>
                                        <p:tav tm="0">
                                          <p:val>
                                            <p:strVal val="#ppt_x"/>
                                          </p:val>
                                        </p:tav>
                                        <p:tav tm="100000">
                                          <p:val>
                                            <p:strVal val="#ppt_x"/>
                                          </p:val>
                                        </p:tav>
                                      </p:tavLst>
                                    </p:anim>
                                    <p:anim calcmode="lin" valueType="num">
                                      <p:cBhvr additive="base">
                                        <p:cTn id="43" dur="500" fill="hold"/>
                                        <p:tgtEl>
                                          <p:spTgt spid="66"/>
                                        </p:tgtEl>
                                        <p:attrNameLst>
                                          <p:attrName>ppt_y</p:attrName>
                                        </p:attrNameLst>
                                      </p:cBhvr>
                                      <p:tavLst>
                                        <p:tav tm="0">
                                          <p:val>
                                            <p:strVal val="1+#ppt_h/2"/>
                                          </p:val>
                                        </p:tav>
                                        <p:tav tm="100000">
                                          <p:val>
                                            <p:strVal val="#ppt_y"/>
                                          </p:val>
                                        </p:tav>
                                      </p:tavLst>
                                    </p:anim>
                                  </p:childTnLst>
                                </p:cTn>
                              </p:par>
                              <p:par>
                                <p:cTn id="44" presetID="2" presetClass="entr" presetSubtype="2" accel="50000" decel="50000"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 calcmode="lin" valueType="num">
                                      <p:cBhvr additive="base">
                                        <p:cTn id="46" dur="500" fill="hold"/>
                                        <p:tgtEl>
                                          <p:spTgt spid="62"/>
                                        </p:tgtEl>
                                        <p:attrNameLst>
                                          <p:attrName>ppt_x</p:attrName>
                                        </p:attrNameLst>
                                      </p:cBhvr>
                                      <p:tavLst>
                                        <p:tav tm="0">
                                          <p:val>
                                            <p:strVal val="1+#ppt_w/2"/>
                                          </p:val>
                                        </p:tav>
                                        <p:tav tm="100000">
                                          <p:val>
                                            <p:strVal val="#ppt_x"/>
                                          </p:val>
                                        </p:tav>
                                      </p:tavLst>
                                    </p:anim>
                                    <p:anim calcmode="lin" valueType="num">
                                      <p:cBhvr additive="base">
                                        <p:cTn id="47" dur="500" fill="hold"/>
                                        <p:tgtEl>
                                          <p:spTgt spid="62"/>
                                        </p:tgtEl>
                                        <p:attrNameLst>
                                          <p:attrName>ppt_y</p:attrName>
                                        </p:attrNameLst>
                                      </p:cBhvr>
                                      <p:tavLst>
                                        <p:tav tm="0">
                                          <p:val>
                                            <p:strVal val="#ppt_y"/>
                                          </p:val>
                                        </p:tav>
                                        <p:tav tm="100000">
                                          <p:val>
                                            <p:strVal val="#ppt_y"/>
                                          </p:val>
                                        </p:tav>
                                      </p:tavLst>
                                    </p:anim>
                                  </p:childTnLst>
                                </p:cTn>
                              </p:par>
                            </p:childTnLst>
                          </p:cTn>
                        </p:par>
                        <p:par>
                          <p:cTn id="48" fill="hold">
                            <p:stCondLst>
                              <p:cond delay="2000"/>
                            </p:stCondLst>
                            <p:childTnLst>
                              <p:par>
                                <p:cTn id="49" presetID="2" presetClass="entr" presetSubtype="4" accel="50000" decel="50000" fill="hold" grpId="0" nodeType="after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500" fill="hold"/>
                                        <p:tgtEl>
                                          <p:spTgt spid="70"/>
                                        </p:tgtEl>
                                        <p:attrNameLst>
                                          <p:attrName>ppt_x</p:attrName>
                                        </p:attrNameLst>
                                      </p:cBhvr>
                                      <p:tavLst>
                                        <p:tav tm="0">
                                          <p:val>
                                            <p:strVal val="#ppt_x"/>
                                          </p:val>
                                        </p:tav>
                                        <p:tav tm="100000">
                                          <p:val>
                                            <p:strVal val="#ppt_x"/>
                                          </p:val>
                                        </p:tav>
                                      </p:tavLst>
                                    </p:anim>
                                    <p:anim calcmode="lin" valueType="num">
                                      <p:cBhvr additive="base">
                                        <p:cTn id="5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66" grpId="0" animBg="1"/>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タイトル 33"/>
          <p:cNvSpPr>
            <a:spLocks noGrp="1"/>
          </p:cNvSpPr>
          <p:nvPr>
            <p:ph type="title"/>
          </p:nvPr>
        </p:nvSpPr>
        <p:spPr/>
        <p:txBody>
          <a:bodyPr/>
          <a:lstStyle/>
          <a:p>
            <a:r>
              <a:rPr lang="en-US" dirty="0"/>
              <a:t>About US</a:t>
            </a:r>
          </a:p>
        </p:txBody>
      </p:sp>
      <p:sp>
        <p:nvSpPr>
          <p:cNvPr id="37" name="テキスト プレースホルダー 36"/>
          <p:cNvSpPr>
            <a:spLocks noGrp="1"/>
          </p:cNvSpPr>
          <p:nvPr>
            <p:ph type="body" sz="quarter" idx="19"/>
          </p:nvPr>
        </p:nvSpPr>
        <p:spPr/>
        <p:txBody>
          <a:bodyPr/>
          <a:lstStyle/>
          <a:p>
            <a:pPr algn="ctr"/>
            <a:r>
              <a:rPr lang="en-US" dirty="0"/>
              <a:t>Commercial director</a:t>
            </a:r>
          </a:p>
          <a:p>
            <a:pPr algn="ctr"/>
            <a:r>
              <a:rPr lang="en-US" dirty="0"/>
              <a:t>BAROUCH </a:t>
            </a:r>
            <a:r>
              <a:rPr lang="en-US" dirty="0" err="1"/>
              <a:t>Ayoub</a:t>
            </a:r>
            <a:endParaRPr lang="en-US" dirty="0"/>
          </a:p>
        </p:txBody>
      </p:sp>
      <p:sp>
        <p:nvSpPr>
          <p:cNvPr id="38" name="テキスト プレースホルダー 37"/>
          <p:cNvSpPr>
            <a:spLocks noGrp="1"/>
          </p:cNvSpPr>
          <p:nvPr>
            <p:ph type="body" sz="quarter" idx="20"/>
          </p:nvPr>
        </p:nvSpPr>
        <p:spPr>
          <a:xfrm>
            <a:off x="4786010" y="2315907"/>
            <a:ext cx="4345250" cy="2984500"/>
          </a:xfrm>
        </p:spPr>
        <p:txBody>
          <a:bodyPr/>
          <a:lstStyle/>
          <a:p>
            <a:pPr algn="ctr"/>
            <a:r>
              <a:rPr lang="en-US" dirty="0"/>
              <a:t>Executive Director</a:t>
            </a:r>
          </a:p>
          <a:p>
            <a:pPr algn="ctr"/>
            <a:r>
              <a:rPr lang="en-US" dirty="0"/>
              <a:t>ABOUMOUSSA </a:t>
            </a:r>
            <a:r>
              <a:rPr lang="en-US" dirty="0" err="1"/>
              <a:t>Zainaba</a:t>
            </a:r>
            <a:endParaRPr lang="en-US" dirty="0"/>
          </a:p>
        </p:txBody>
      </p:sp>
      <p:sp>
        <p:nvSpPr>
          <p:cNvPr id="39" name="テキスト プレースホルダー 38"/>
          <p:cNvSpPr>
            <a:spLocks noGrp="1"/>
          </p:cNvSpPr>
          <p:nvPr>
            <p:ph type="body" sz="quarter" idx="30"/>
          </p:nvPr>
        </p:nvSpPr>
        <p:spPr/>
        <p:txBody>
          <a:bodyPr/>
          <a:lstStyle/>
          <a:p>
            <a:pPr algn="ctr"/>
            <a:r>
              <a:rPr lang="en-US" dirty="0"/>
              <a:t>Technical Director</a:t>
            </a:r>
          </a:p>
          <a:p>
            <a:pPr algn="ctr"/>
            <a:r>
              <a:rPr lang="en-US" dirty="0"/>
              <a:t>AKERKAOU </a:t>
            </a:r>
            <a:r>
              <a:rPr lang="en-US" dirty="0" err="1"/>
              <a:t>Rizki</a:t>
            </a:r>
            <a:endParaRPr lang="en-US" dirty="0"/>
          </a:p>
          <a:p>
            <a:endParaRPr lang="en-US" dirty="0"/>
          </a:p>
        </p:txBody>
      </p:sp>
      <p:sp>
        <p:nvSpPr>
          <p:cNvPr id="40" name="テキスト プレースホルダー 39"/>
          <p:cNvSpPr>
            <a:spLocks noGrp="1"/>
          </p:cNvSpPr>
          <p:nvPr>
            <p:ph type="body" sz="quarter" idx="31"/>
          </p:nvPr>
        </p:nvSpPr>
        <p:spPr/>
        <p:txBody>
          <a:bodyPr/>
          <a:lstStyle/>
          <a:p>
            <a:pPr algn="ctr"/>
            <a:r>
              <a:rPr lang="en-US" dirty="0"/>
              <a:t>Marketing Director</a:t>
            </a:r>
          </a:p>
          <a:p>
            <a:pPr algn="ctr"/>
            <a:r>
              <a:rPr lang="en-US" dirty="0"/>
              <a:t>KANDRY </a:t>
            </a:r>
            <a:r>
              <a:rPr lang="en-US" dirty="0" err="1"/>
              <a:t>Hafsa</a:t>
            </a:r>
            <a:endParaRPr lang="en-US" dirty="0"/>
          </a:p>
        </p:txBody>
      </p:sp>
      <p:pic>
        <p:nvPicPr>
          <p:cNvPr id="24" name="Espace réservé pour une image  23" descr="ayoubBarouch.PNG"/>
          <p:cNvPicPr>
            <a:picLocks noGrp="1" noChangeAspect="1"/>
          </p:cNvPicPr>
          <p:nvPr>
            <p:ph type="pic" sz="quarter" idx="23"/>
          </p:nvPr>
        </p:nvPicPr>
        <p:blipFill>
          <a:blip r:embed="rId3"/>
          <a:srcRect t="4153" b="4153"/>
          <a:stretch>
            <a:fillRect/>
          </a:stretch>
        </p:blipFill>
        <p:spPr/>
      </p:pic>
      <p:pic>
        <p:nvPicPr>
          <p:cNvPr id="23" name="Espace réservé pour une image  22" descr="hafsaKand.PNG"/>
          <p:cNvPicPr>
            <a:picLocks noGrp="1" noChangeAspect="1"/>
          </p:cNvPicPr>
          <p:nvPr>
            <p:ph type="pic" sz="quarter" idx="32"/>
          </p:nvPr>
        </p:nvPicPr>
        <p:blipFill>
          <a:blip r:embed="rId4"/>
          <a:srcRect l="6890" r="6890"/>
          <a:stretch>
            <a:fillRect/>
          </a:stretch>
        </p:blipFill>
        <p:spPr/>
      </p:pic>
      <p:pic>
        <p:nvPicPr>
          <p:cNvPr id="26" name="Espace réservé pour une image  25" descr="zainabaAbu.PNG"/>
          <p:cNvPicPr>
            <a:picLocks noGrp="1" noChangeAspect="1"/>
          </p:cNvPicPr>
          <p:nvPr>
            <p:ph type="pic" sz="quarter" idx="17"/>
          </p:nvPr>
        </p:nvPicPr>
        <p:blipFill>
          <a:blip r:embed="rId5"/>
          <a:srcRect t="2902" b="2902"/>
          <a:stretch>
            <a:fillRect/>
          </a:stretch>
        </p:blipFill>
        <p:spPr>
          <a:xfrm>
            <a:off x="1712068" y="2315907"/>
            <a:ext cx="3065946" cy="2984500"/>
          </a:xfrm>
        </p:spPr>
      </p:pic>
      <p:pic>
        <p:nvPicPr>
          <p:cNvPr id="31" name="Espace réservé pour une image  30" descr="rizki.PNG"/>
          <p:cNvPicPr>
            <a:picLocks noGrp="1" noChangeAspect="1"/>
          </p:cNvPicPr>
          <p:nvPr>
            <p:ph type="pic" sz="quarter" idx="26"/>
          </p:nvPr>
        </p:nvPicPr>
        <p:blipFill>
          <a:blip r:embed="rId6"/>
          <a:srcRect l="2762" r="2762"/>
          <a:stretch>
            <a:fillRect/>
          </a:stretch>
        </p:blipFill>
        <p:spPr/>
      </p:pic>
      <p:sp>
        <p:nvSpPr>
          <p:cNvPr id="13" name="Espace réservé du numéro de diapositive 12"/>
          <p:cNvSpPr>
            <a:spLocks noGrp="1"/>
          </p:cNvSpPr>
          <p:nvPr>
            <p:ph type="sldNum" sz="quarter" idx="11"/>
          </p:nvPr>
        </p:nvSpPr>
        <p:spPr/>
        <p:txBody>
          <a:bodyPr/>
          <a:lstStyle/>
          <a:p>
            <a:r>
              <a:rPr lang="en-US"/>
              <a:t>Slide </a:t>
            </a:r>
            <a:fld id="{DAEF4D36-AE85-49C9-90DE-66D02B257272}" type="slidenum">
              <a:rPr lang="en-US" smtClean="0"/>
              <a:pPr/>
              <a:t>7</a:t>
            </a:fld>
            <a:endParaRPr lang="en-US" dirty="0"/>
          </a:p>
        </p:txBody>
      </p:sp>
    </p:spTree>
    <p:extLst>
      <p:ext uri="{BB962C8B-B14F-4D97-AF65-F5344CB8AC3E}">
        <p14:creationId xmlns:p14="http://schemas.microsoft.com/office/powerpoint/2010/main" val="88063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sz="8800" dirty="0">
                <a:latin typeface="Batang" pitchFamily="18" charset="-127"/>
                <a:ea typeface="Batang" pitchFamily="18" charset="-127"/>
              </a:rPr>
              <a:t>Our Services</a:t>
            </a:r>
          </a:p>
        </p:txBody>
      </p:sp>
      <p:sp>
        <p:nvSpPr>
          <p:cNvPr id="7" name="スライド番号プレースホルダー 15"/>
          <p:cNvSpPr txBox="1">
            <a:spLocks/>
          </p:cNvSpPr>
          <p:nvPr/>
        </p:nvSpPr>
        <p:spPr>
          <a:xfrm>
            <a:off x="13920281" y="9630385"/>
            <a:ext cx="4114800" cy="345330"/>
          </a:xfrm>
          <a:prstGeom prst="rect">
            <a:avLst/>
          </a:prstGeom>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Slide </a:t>
            </a:r>
            <a:fld id="{DAEF4D36-AE85-49C9-90DE-66D02B257272}" type="slidenum">
              <a:rPr lang="en-US" sz="20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1371600" rtl="0" eaLnBrk="1" fontAlgn="auto" latinLnBrk="0" hangingPunct="1">
                <a:lnSpc>
                  <a:spcPct val="100000"/>
                </a:lnSpc>
                <a:spcBef>
                  <a:spcPts val="0"/>
                </a:spcBef>
                <a:spcAft>
                  <a:spcPts val="0"/>
                </a:spcAft>
                <a:buClrTx/>
                <a:buSzTx/>
                <a:buFontTx/>
                <a:buNone/>
                <a:tabLst/>
                <a:defRPr/>
              </a:pPr>
              <a:t>8</a:t>
            </a:fld>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94583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r>
              <a:rPr lang="en-US"/>
              <a:t>SLIDE </a:t>
            </a:r>
            <a:fld id="{D97FAD88-CD89-445B-80D2-D1F46C853675}" type="slidenum">
              <a:rPr lang="en-US" smtClean="0"/>
              <a:pPr/>
              <a:t>9</a:t>
            </a:fld>
            <a:endParaRPr lang="en-US" dirty="0"/>
          </a:p>
        </p:txBody>
      </p:sp>
      <p:sp>
        <p:nvSpPr>
          <p:cNvPr id="7" name="タイトル 6"/>
          <p:cNvSpPr>
            <a:spLocks noGrp="1"/>
          </p:cNvSpPr>
          <p:nvPr>
            <p:ph type="title"/>
          </p:nvPr>
        </p:nvSpPr>
        <p:spPr/>
        <p:txBody>
          <a:bodyPr/>
          <a:lstStyle/>
          <a:p>
            <a:r>
              <a:rPr lang="en-US" dirty="0"/>
              <a:t>LES </a:t>
            </a:r>
            <a:r>
              <a:rPr lang="en-US" dirty="0">
                <a:solidFill>
                  <a:srgbClr val="02B8AD"/>
                </a:solidFill>
              </a:rPr>
              <a:t>E</a:t>
            </a:r>
            <a:r>
              <a:rPr lang="en-US" dirty="0"/>
              <a:t>TAPES </a:t>
            </a:r>
            <a:r>
              <a:rPr lang="en-US" dirty="0">
                <a:solidFill>
                  <a:srgbClr val="02B8AD"/>
                </a:solidFill>
              </a:rPr>
              <a:t>A</a:t>
            </a:r>
            <a:r>
              <a:rPr lang="en-US" dirty="0"/>
              <a:t> SUIVRE</a:t>
            </a:r>
          </a:p>
        </p:txBody>
      </p:sp>
      <p:pic>
        <p:nvPicPr>
          <p:cNvPr id="5" name="Espace réservé pour une image  4"/>
          <p:cNvPicPr>
            <a:picLocks noGrp="1" noChangeAspect="1"/>
          </p:cNvPicPr>
          <p:nvPr>
            <p:ph type="tbl" sz="quarter" idx="18"/>
          </p:nvPr>
        </p:nvPicPr>
        <p:blipFill>
          <a:blip r:embed="rId3">
            <a:extLst>
              <a:ext uri="{28A0092B-C50C-407E-A947-70E740481C1C}">
                <a14:useLocalDpi xmlns:a14="http://schemas.microsoft.com/office/drawing/2010/main" val="0"/>
              </a:ext>
            </a:extLst>
          </a:blip>
          <a:stretch>
            <a:fillRect/>
          </a:stretch>
        </p:blipFill>
        <p:spPr>
          <a:xfrm>
            <a:off x="6504169" y="3669649"/>
            <a:ext cx="4248472" cy="6001809"/>
          </a:xfrm>
        </p:spPr>
      </p:pic>
      <p:pic>
        <p:nvPicPr>
          <p:cNvPr id="17" name="Espace réservé pour une image  16"/>
          <p:cNvPicPr>
            <a:picLocks noGrp="1" noChangeAspect="1"/>
          </p:cNvPicPr>
          <p:nvPr>
            <p:ph type="tbl" sz="quarter" idx="21"/>
          </p:nvPr>
        </p:nvPicPr>
        <p:blipFill>
          <a:blip r:embed="rId4">
            <a:extLst>
              <a:ext uri="{28A0092B-C50C-407E-A947-70E740481C1C}">
                <a14:useLocalDpi xmlns:a14="http://schemas.microsoft.com/office/drawing/2010/main" val="0"/>
              </a:ext>
            </a:extLst>
          </a:blip>
          <a:stretch>
            <a:fillRect/>
          </a:stretch>
        </p:blipFill>
        <p:spPr>
          <a:xfrm>
            <a:off x="11232233" y="3930401"/>
            <a:ext cx="5771991" cy="5516140"/>
          </a:xfrm>
        </p:spPr>
      </p:pic>
      <p:sp>
        <p:nvSpPr>
          <p:cNvPr id="33" name="テキスト プレースホルダー 7"/>
          <p:cNvSpPr>
            <a:spLocks noGrp="1"/>
          </p:cNvSpPr>
          <p:nvPr>
            <p:ph type="body" sz="quarter" idx="16"/>
          </p:nvPr>
        </p:nvSpPr>
        <p:spPr>
          <a:xfrm>
            <a:off x="791073" y="2640125"/>
            <a:ext cx="4989198" cy="767351"/>
          </a:xfrm>
        </p:spPr>
        <p:txBody>
          <a:bodyPr>
            <a:noAutofit/>
          </a:bodyPr>
          <a:lstStyle/>
          <a:p>
            <a:pPr algn="ctr"/>
            <a:r>
              <a:rPr lang="fr-FR" sz="3600" dirty="0"/>
              <a:t>Télécharger l’application </a:t>
            </a:r>
            <a:r>
              <a:rPr lang="fr-FR" sz="3600" dirty="0">
                <a:solidFill>
                  <a:srgbClr val="02B8AD"/>
                </a:solidFill>
              </a:rPr>
              <a:t>TakeTaxi</a:t>
            </a:r>
            <a:endParaRPr lang="en-US" sz="3600" dirty="0">
              <a:solidFill>
                <a:srgbClr val="02B8AD"/>
              </a:solidFill>
            </a:endParaRPr>
          </a:p>
        </p:txBody>
      </p:sp>
      <p:sp>
        <p:nvSpPr>
          <p:cNvPr id="34" name="テキスト プレースホルダー 10"/>
          <p:cNvSpPr>
            <a:spLocks noGrp="1"/>
          </p:cNvSpPr>
          <p:nvPr>
            <p:ph type="body" sz="quarter" idx="17"/>
          </p:nvPr>
        </p:nvSpPr>
        <p:spPr>
          <a:xfrm>
            <a:off x="6407696" y="2687396"/>
            <a:ext cx="4248472" cy="720080"/>
          </a:xfrm>
        </p:spPr>
        <p:txBody>
          <a:bodyPr>
            <a:noAutofit/>
          </a:bodyPr>
          <a:lstStyle/>
          <a:p>
            <a:pPr algn="ctr"/>
            <a:r>
              <a:rPr lang="fr-FR" sz="3600" dirty="0"/>
              <a:t>Android </a:t>
            </a:r>
          </a:p>
          <a:p>
            <a:pPr algn="ctr"/>
            <a:endParaRPr lang="en-US" sz="3600" dirty="0"/>
          </a:p>
        </p:txBody>
      </p:sp>
      <p:sp>
        <p:nvSpPr>
          <p:cNvPr id="35" name="テキスト プレースホルダー 13"/>
          <p:cNvSpPr>
            <a:spLocks noGrp="1"/>
          </p:cNvSpPr>
          <p:nvPr>
            <p:ph type="body" sz="quarter" idx="19"/>
          </p:nvPr>
        </p:nvSpPr>
        <p:spPr>
          <a:xfrm>
            <a:off x="11319312" y="2687395"/>
            <a:ext cx="5781285" cy="720080"/>
          </a:xfrm>
        </p:spPr>
        <p:txBody>
          <a:bodyPr>
            <a:normAutofit/>
          </a:bodyPr>
          <a:lstStyle/>
          <a:p>
            <a:pPr algn="ctr"/>
            <a:r>
              <a:rPr lang="fr-FR" dirty="0"/>
              <a:t>IOS</a:t>
            </a:r>
            <a:endParaRPr lang="en-US" dirty="0"/>
          </a:p>
        </p:txBody>
      </p:sp>
      <p:pic>
        <p:nvPicPr>
          <p:cNvPr id="6" name="Picture 5">
            <a:extLst>
              <a:ext uri="{FF2B5EF4-FFF2-40B4-BE49-F238E27FC236}">
                <a16:creationId xmlns:a16="http://schemas.microsoft.com/office/drawing/2014/main" id="{884526D0-D82A-413E-AD2C-38E0B36B646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4426" y="3930401"/>
            <a:ext cx="3582492" cy="5098576"/>
          </a:xfrm>
          <a:prstGeom prst="rect">
            <a:avLst/>
          </a:prstGeom>
        </p:spPr>
      </p:pic>
      <p:pic>
        <p:nvPicPr>
          <p:cNvPr id="20" name="Espace réservé pour une image  16">
            <a:extLst>
              <a:ext uri="{FF2B5EF4-FFF2-40B4-BE49-F238E27FC236}">
                <a16:creationId xmlns:a16="http://schemas.microsoft.com/office/drawing/2014/main" id="{D247296D-DBA7-42FF-9342-234E7BC4F5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1138" y="3930401"/>
            <a:ext cx="2777577" cy="4978343"/>
          </a:xfrm>
          <a:prstGeom prst="rect">
            <a:avLst/>
          </a:prstGeom>
          <a:solidFill>
            <a:schemeClr val="bg1">
              <a:lumMod val="95000"/>
            </a:schemeClr>
          </a:solidFill>
        </p:spPr>
      </p:pic>
      <p:pic>
        <p:nvPicPr>
          <p:cNvPr id="21" name="Espace réservé pour une image  16">
            <a:extLst>
              <a:ext uri="{FF2B5EF4-FFF2-40B4-BE49-F238E27FC236}">
                <a16:creationId xmlns:a16="http://schemas.microsoft.com/office/drawing/2014/main" id="{AEE2AF89-1433-49CC-8829-B4AA7C893E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836473" y="3930401"/>
            <a:ext cx="2746961" cy="4436493"/>
          </a:xfrm>
          <a:prstGeom prst="rect">
            <a:avLst/>
          </a:prstGeom>
          <a:solidFill>
            <a:schemeClr val="bg1">
              <a:lumMod val="95000"/>
            </a:schemeClr>
          </a:solidFill>
        </p:spPr>
      </p:pic>
    </p:spTree>
    <p:extLst>
      <p:ext uri="{BB962C8B-B14F-4D97-AF65-F5344CB8AC3E}">
        <p14:creationId xmlns:p14="http://schemas.microsoft.com/office/powerpoint/2010/main" val="120981973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theme/theme1.xml><?xml version="1.0" encoding="utf-8"?>
<a:theme xmlns:a="http://schemas.openxmlformats.org/drawingml/2006/main" name="No 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600"/>
        </a:solidFill>
        <a:ln>
          <a:noFill/>
        </a:ln>
      </a:spPr>
      <a:bodyPr rtlCol="0" anchor="ctr"/>
      <a:lstStyle>
        <a:defPPr algn="ctr">
          <a:defRPr sz="40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2736</TotalTime>
  <Words>2062</Words>
  <Application>Microsoft Office PowerPoint</Application>
  <PresentationFormat>Custom</PresentationFormat>
  <Paragraphs>254</Paragraphs>
  <Slides>36</Slides>
  <Notes>11</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Batang</vt:lpstr>
      <vt:lpstr>Aller Light</vt:lpstr>
      <vt:lpstr>Arial</vt:lpstr>
      <vt:lpstr>Bebas Neue Bold</vt:lpstr>
      <vt:lpstr>Calibri</vt:lpstr>
      <vt:lpstr>Calibri Light</vt:lpstr>
      <vt:lpstr>Cambria</vt:lpstr>
      <vt:lpstr>FontAwesome</vt:lpstr>
      <vt:lpstr>Open Sans</vt:lpstr>
      <vt:lpstr>Open Sans Light</vt:lpstr>
      <vt:lpstr>Wingdings</vt:lpstr>
      <vt:lpstr>No Header</vt:lpstr>
      <vt:lpstr>Header</vt:lpstr>
      <vt:lpstr>TakeTaxi Easy, Secure, Comfortable</vt:lpstr>
      <vt:lpstr>Plan</vt:lpstr>
      <vt:lpstr>PLAN</vt:lpstr>
      <vt:lpstr>PowerPoint Presentation</vt:lpstr>
      <vt:lpstr>PowerPoint Presentation</vt:lpstr>
      <vt:lpstr>PowerPoint Presentation</vt:lpstr>
      <vt:lpstr>About US</vt:lpstr>
      <vt:lpstr>Our Services</vt:lpstr>
      <vt:lpstr>LES ETAPES A SUIVRE</vt:lpstr>
      <vt:lpstr>LES ETAPES A SUIVRE</vt:lpstr>
      <vt:lpstr>LES ETAPES A SUIVRE</vt:lpstr>
      <vt:lpstr>LES ETAPES A SUIVRE</vt:lpstr>
      <vt:lpstr>LES ETAPES A SUIVRE</vt:lpstr>
      <vt:lpstr>CRITÈRE DE QUALITÉ</vt:lpstr>
      <vt:lpstr>Survey</vt:lpstr>
      <vt:lpstr>Our Brand</vt:lpstr>
      <vt:lpstr>Brand</vt:lpstr>
      <vt:lpstr>Our Services</vt:lpstr>
      <vt:lpstr>The 4P of Marketing</vt:lpstr>
      <vt:lpstr>PESTEL Analysis</vt:lpstr>
      <vt:lpstr>PESTEL Analysis</vt:lpstr>
      <vt:lpstr>History</vt:lpstr>
      <vt:lpstr>Yes, We are Here Now</vt:lpstr>
      <vt:lpstr>New Approach</vt:lpstr>
      <vt:lpstr>The Concept You’ve Never Heard</vt:lpstr>
      <vt:lpstr>Purpose and Goal</vt:lpstr>
      <vt:lpstr>The 4 P of Marketing</vt:lpstr>
      <vt:lpstr>4 Important Keys</vt:lpstr>
      <vt:lpstr>The Sky is the Limit</vt:lpstr>
      <vt:lpstr>Marketing Research</vt:lpstr>
      <vt:lpstr>Researching Synopsys</vt:lpstr>
      <vt:lpstr>Positive or Negative?</vt:lpstr>
      <vt:lpstr>Comparison among Markets</vt:lpstr>
      <vt:lpstr>Sales Tendency among Customers</vt:lpstr>
      <vt:lpstr>Make It Possible With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Fomalhaut Blue</dc:title>
  <dc:creator>秋咲准</dc:creator>
  <cp:lastModifiedBy>Rizki AKERKAOU</cp:lastModifiedBy>
  <cp:revision>221</cp:revision>
  <dcterms:created xsi:type="dcterms:W3CDTF">2014-05-07T13:22:54Z</dcterms:created>
  <dcterms:modified xsi:type="dcterms:W3CDTF">2018-12-30T12:15:58Z</dcterms:modified>
</cp:coreProperties>
</file>